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69" r:id="rId6"/>
    <p:sldId id="260" r:id="rId7"/>
    <p:sldId id="293" r:id="rId8"/>
    <p:sldId id="267" r:id="rId9"/>
    <p:sldId id="266" r:id="rId10"/>
    <p:sldId id="259" r:id="rId11"/>
    <p:sldId id="265" r:id="rId12"/>
    <p:sldId id="308" r:id="rId13"/>
    <p:sldId id="309" r:id="rId14"/>
    <p:sldId id="271" r:id="rId15"/>
    <p:sldId id="273" r:id="rId16"/>
    <p:sldId id="277" r:id="rId17"/>
    <p:sldId id="278" r:id="rId18"/>
    <p:sldId id="279" r:id="rId19"/>
    <p:sldId id="280" r:id="rId20"/>
    <p:sldId id="281" r:id="rId21"/>
    <p:sldId id="282" r:id="rId22"/>
    <p:sldId id="274" r:id="rId23"/>
    <p:sldId id="301" r:id="rId24"/>
    <p:sldId id="284" r:id="rId25"/>
    <p:sldId id="295" r:id="rId26"/>
    <p:sldId id="296" r:id="rId27"/>
    <p:sldId id="297" r:id="rId28"/>
    <p:sldId id="298" r:id="rId29"/>
    <p:sldId id="310" r:id="rId30"/>
    <p:sldId id="285" r:id="rId31"/>
    <p:sldId id="300" r:id="rId32"/>
    <p:sldId id="302" r:id="rId33"/>
    <p:sldId id="276" r:id="rId34"/>
    <p:sldId id="294" r:id="rId35"/>
    <p:sldId id="275" r:id="rId36"/>
    <p:sldId id="303" r:id="rId37"/>
    <p:sldId id="304" r:id="rId38"/>
    <p:sldId id="305" r:id="rId39"/>
    <p:sldId id="306" r:id="rId40"/>
    <p:sldId id="307" r:id="rId41"/>
    <p:sldId id="272" r:id="rId42"/>
    <p:sldId id="286" r:id="rId43"/>
    <p:sldId id="287" r:id="rId44"/>
    <p:sldId id="288" r:id="rId45"/>
    <p:sldId id="283" r:id="rId46"/>
    <p:sldId id="289" r:id="rId47"/>
    <p:sldId id="290" r:id="rId48"/>
    <p:sldId id="291" r:id="rId49"/>
    <p:sldId id="292" r:id="rId50"/>
    <p:sldId id="31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jiacheng" userId="1b9e710a7b596051" providerId="LiveId" clId="{58E50FBC-6348-4A3D-9146-C706273F988B}"/>
    <pc:docChg chg="undo custSel addSld delSld modSld">
      <pc:chgData name="zhang jiacheng" userId="1b9e710a7b596051" providerId="LiveId" clId="{58E50FBC-6348-4A3D-9146-C706273F988B}" dt="2023-05-04T09:52:15.075" v="1569" actId="14100"/>
      <pc:docMkLst>
        <pc:docMk/>
      </pc:docMkLst>
      <pc:sldChg chg="modSp mod">
        <pc:chgData name="zhang jiacheng" userId="1b9e710a7b596051" providerId="LiveId" clId="{58E50FBC-6348-4A3D-9146-C706273F988B}" dt="2023-05-04T03:18:13.219" v="322" actId="207"/>
        <pc:sldMkLst>
          <pc:docMk/>
          <pc:sldMk cId="2576292887" sldId="267"/>
        </pc:sldMkLst>
        <pc:spChg chg="mod">
          <ac:chgData name="zhang jiacheng" userId="1b9e710a7b596051" providerId="LiveId" clId="{58E50FBC-6348-4A3D-9146-C706273F988B}" dt="2023-05-04T03:17:52.777" v="318" actId="207"/>
          <ac:spMkLst>
            <pc:docMk/>
            <pc:sldMk cId="2576292887" sldId="267"/>
            <ac:spMk id="2" creationId="{4736124A-C3F4-539A-B4BB-8E5BAE8DABBE}"/>
          </ac:spMkLst>
        </pc:spChg>
        <pc:spChg chg="mod">
          <ac:chgData name="zhang jiacheng" userId="1b9e710a7b596051" providerId="LiveId" clId="{58E50FBC-6348-4A3D-9146-C706273F988B}" dt="2023-05-04T03:18:13.219" v="322" actId="207"/>
          <ac:spMkLst>
            <pc:docMk/>
            <pc:sldMk cId="2576292887" sldId="267"/>
            <ac:spMk id="4" creationId="{BE74EFC6-67CB-BA7D-317C-9608953B8F73}"/>
          </ac:spMkLst>
        </pc:spChg>
        <pc:spChg chg="mod">
          <ac:chgData name="zhang jiacheng" userId="1b9e710a7b596051" providerId="LiveId" clId="{58E50FBC-6348-4A3D-9146-C706273F988B}" dt="2023-05-04T03:18:07.440" v="320" actId="207"/>
          <ac:spMkLst>
            <pc:docMk/>
            <pc:sldMk cId="2576292887" sldId="267"/>
            <ac:spMk id="5" creationId="{88CA7E9B-4EF6-C3FA-6642-A5E1FEC3E30B}"/>
          </ac:spMkLst>
        </pc:spChg>
      </pc:sldChg>
      <pc:sldChg chg="addSp modSp mod">
        <pc:chgData name="zhang jiacheng" userId="1b9e710a7b596051" providerId="LiveId" clId="{58E50FBC-6348-4A3D-9146-C706273F988B}" dt="2023-05-04T03:23:22.638" v="343" actId="1076"/>
        <pc:sldMkLst>
          <pc:docMk/>
          <pc:sldMk cId="64469552" sldId="276"/>
        </pc:sldMkLst>
        <pc:spChg chg="add mod">
          <ac:chgData name="zhang jiacheng" userId="1b9e710a7b596051" providerId="LiveId" clId="{58E50FBC-6348-4A3D-9146-C706273F988B}" dt="2023-05-04T03:23:22.638" v="343" actId="1076"/>
          <ac:spMkLst>
            <pc:docMk/>
            <pc:sldMk cId="64469552" sldId="276"/>
            <ac:spMk id="4" creationId="{218AEF81-F3CA-B112-83AE-74A07F179E57}"/>
          </ac:spMkLst>
        </pc:spChg>
      </pc:sldChg>
      <pc:sldChg chg="modSp mod">
        <pc:chgData name="zhang jiacheng" userId="1b9e710a7b596051" providerId="LiveId" clId="{58E50FBC-6348-4A3D-9146-C706273F988B}" dt="2023-05-04T03:19:04.222" v="325" actId="1076"/>
        <pc:sldMkLst>
          <pc:docMk/>
          <pc:sldMk cId="1444093457" sldId="277"/>
        </pc:sldMkLst>
        <pc:spChg chg="mod">
          <ac:chgData name="zhang jiacheng" userId="1b9e710a7b596051" providerId="LiveId" clId="{58E50FBC-6348-4A3D-9146-C706273F988B}" dt="2023-05-04T03:19:00.574" v="324"/>
          <ac:spMkLst>
            <pc:docMk/>
            <pc:sldMk cId="1444093457" sldId="277"/>
            <ac:spMk id="6" creationId="{731BFD86-9C50-765D-FCB4-07BB9A2BEF33}"/>
          </ac:spMkLst>
        </pc:spChg>
        <pc:picChg chg="mod">
          <ac:chgData name="zhang jiacheng" userId="1b9e710a7b596051" providerId="LiveId" clId="{58E50FBC-6348-4A3D-9146-C706273F988B}" dt="2023-05-04T03:19:04.222" v="325" actId="1076"/>
          <ac:picMkLst>
            <pc:docMk/>
            <pc:sldMk cId="1444093457" sldId="277"/>
            <ac:picMk id="1032" creationId="{99BFAE47-2801-92EC-3300-E439D06F3AB2}"/>
          </ac:picMkLst>
        </pc:picChg>
      </pc:sldChg>
      <pc:sldChg chg="addSp delSp modSp mod">
        <pc:chgData name="zhang jiacheng" userId="1b9e710a7b596051" providerId="LiveId" clId="{58E50FBC-6348-4A3D-9146-C706273F988B}" dt="2023-05-04T09:52:15.075" v="1569" actId="14100"/>
        <pc:sldMkLst>
          <pc:docMk/>
          <pc:sldMk cId="2232523197" sldId="284"/>
        </pc:sldMkLst>
        <pc:spChg chg="mod">
          <ac:chgData name="zhang jiacheng" userId="1b9e710a7b596051" providerId="LiveId" clId="{58E50FBC-6348-4A3D-9146-C706273F988B}" dt="2023-05-04T07:44:34.493" v="457" actId="20577"/>
          <ac:spMkLst>
            <pc:docMk/>
            <pc:sldMk cId="2232523197" sldId="284"/>
            <ac:spMk id="2" creationId="{DB6578D0-0B0C-831C-3BE7-B7D2C48071B3}"/>
          </ac:spMkLst>
        </pc:spChg>
        <pc:spChg chg="mod">
          <ac:chgData name="zhang jiacheng" userId="1b9e710a7b596051" providerId="LiveId" clId="{58E50FBC-6348-4A3D-9146-C706273F988B}" dt="2023-05-04T09:44:09.430" v="1457"/>
          <ac:spMkLst>
            <pc:docMk/>
            <pc:sldMk cId="2232523197" sldId="284"/>
            <ac:spMk id="3" creationId="{C1C8B0C1-228D-844E-603D-552F6C3497AA}"/>
          </ac:spMkLst>
        </pc:spChg>
        <pc:spChg chg="add del">
          <ac:chgData name="zhang jiacheng" userId="1b9e710a7b596051" providerId="LiveId" clId="{58E50FBC-6348-4A3D-9146-C706273F988B}" dt="2023-05-04T07:42:26.224" v="391"/>
          <ac:spMkLst>
            <pc:docMk/>
            <pc:sldMk cId="2232523197" sldId="284"/>
            <ac:spMk id="5" creationId="{C166BB70-5CC0-4A82-F878-DF21DE946526}"/>
          </ac:spMkLst>
        </pc:spChg>
        <pc:spChg chg="add del">
          <ac:chgData name="zhang jiacheng" userId="1b9e710a7b596051" providerId="LiveId" clId="{58E50FBC-6348-4A3D-9146-C706273F988B}" dt="2023-05-04T07:42:31.472" v="393"/>
          <ac:spMkLst>
            <pc:docMk/>
            <pc:sldMk cId="2232523197" sldId="284"/>
            <ac:spMk id="6" creationId="{7B28A2D8-AC02-0F83-BE02-394353E6F346}"/>
          </ac:spMkLst>
        </pc:spChg>
        <pc:spChg chg="add del">
          <ac:chgData name="zhang jiacheng" userId="1b9e710a7b596051" providerId="LiveId" clId="{58E50FBC-6348-4A3D-9146-C706273F988B}" dt="2023-05-04T07:42:37.006" v="395"/>
          <ac:spMkLst>
            <pc:docMk/>
            <pc:sldMk cId="2232523197" sldId="284"/>
            <ac:spMk id="7" creationId="{67BD6959-20F7-55B6-5BBC-EAC9F091287E}"/>
          </ac:spMkLst>
        </pc:spChg>
        <pc:spChg chg="add mod">
          <ac:chgData name="zhang jiacheng" userId="1b9e710a7b596051" providerId="LiveId" clId="{58E50FBC-6348-4A3D-9146-C706273F988B}" dt="2023-05-04T09:52:15.075" v="1569" actId="14100"/>
          <ac:spMkLst>
            <pc:docMk/>
            <pc:sldMk cId="2232523197" sldId="284"/>
            <ac:spMk id="11" creationId="{F7038701-478D-1311-4DF7-39E2A9756147}"/>
          </ac:spMkLst>
        </pc:spChg>
        <pc:picChg chg="del">
          <ac:chgData name="zhang jiacheng" userId="1b9e710a7b596051" providerId="LiveId" clId="{58E50FBC-6348-4A3D-9146-C706273F988B}" dt="2023-05-04T07:42:22.942" v="389" actId="478"/>
          <ac:picMkLst>
            <pc:docMk/>
            <pc:sldMk cId="2232523197" sldId="284"/>
            <ac:picMk id="4" creationId="{221AD34D-8107-80F4-FA19-70544D089BA1}"/>
          </ac:picMkLst>
        </pc:picChg>
        <pc:picChg chg="add del mod">
          <ac:chgData name="zhang jiacheng" userId="1b9e710a7b596051" providerId="LiveId" clId="{58E50FBC-6348-4A3D-9146-C706273F988B}" dt="2023-05-04T07:43:12.918" v="400" actId="21"/>
          <ac:picMkLst>
            <pc:docMk/>
            <pc:sldMk cId="2232523197" sldId="284"/>
            <ac:picMk id="9" creationId="{7306A22F-292B-9670-4155-D177A3FD5F60}"/>
          </ac:picMkLst>
        </pc:picChg>
        <pc:picChg chg="add mod">
          <ac:chgData name="zhang jiacheng" userId="1b9e710a7b596051" providerId="LiveId" clId="{58E50FBC-6348-4A3D-9146-C706273F988B}" dt="2023-05-04T09:51:45.971" v="1557" actId="1076"/>
          <ac:picMkLst>
            <pc:docMk/>
            <pc:sldMk cId="2232523197" sldId="284"/>
            <ac:picMk id="10" creationId="{5C2D10B2-04CD-71A5-F01F-D3995C4043C3}"/>
          </ac:picMkLst>
        </pc:picChg>
      </pc:sldChg>
      <pc:sldChg chg="addSp delSp modSp mod">
        <pc:chgData name="zhang jiacheng" userId="1b9e710a7b596051" providerId="LiveId" clId="{58E50FBC-6348-4A3D-9146-C706273F988B}" dt="2023-05-04T09:22:27.491" v="1114" actId="1076"/>
        <pc:sldMkLst>
          <pc:docMk/>
          <pc:sldMk cId="2570675246" sldId="285"/>
        </pc:sldMkLst>
        <pc:spChg chg="mod">
          <ac:chgData name="zhang jiacheng" userId="1b9e710a7b596051" providerId="LiveId" clId="{58E50FBC-6348-4A3D-9146-C706273F988B}" dt="2023-05-04T09:17:08.927" v="1019"/>
          <ac:spMkLst>
            <pc:docMk/>
            <pc:sldMk cId="2570675246" sldId="285"/>
            <ac:spMk id="2" creationId="{0BFC11FD-96C0-68AA-968E-C7E2C02AAE6D}"/>
          </ac:spMkLst>
        </pc:spChg>
        <pc:spChg chg="mod">
          <ac:chgData name="zhang jiacheng" userId="1b9e710a7b596051" providerId="LiveId" clId="{58E50FBC-6348-4A3D-9146-C706273F988B}" dt="2023-05-04T09:21:44.524" v="1105" actId="113"/>
          <ac:spMkLst>
            <pc:docMk/>
            <pc:sldMk cId="2570675246" sldId="285"/>
            <ac:spMk id="3" creationId="{1B9200B8-E4BF-7417-0A7B-F9256469D2F8}"/>
          </ac:spMkLst>
        </pc:spChg>
        <pc:spChg chg="del">
          <ac:chgData name="zhang jiacheng" userId="1b9e710a7b596051" providerId="LiveId" clId="{58E50FBC-6348-4A3D-9146-C706273F988B}" dt="2023-05-04T09:20:54.128" v="1089" actId="478"/>
          <ac:spMkLst>
            <pc:docMk/>
            <pc:sldMk cId="2570675246" sldId="285"/>
            <ac:spMk id="6" creationId="{ECD60675-87BE-7C8E-66FB-5ADFF8BE199A}"/>
          </ac:spMkLst>
        </pc:spChg>
        <pc:spChg chg="del">
          <ac:chgData name="zhang jiacheng" userId="1b9e710a7b596051" providerId="LiveId" clId="{58E50FBC-6348-4A3D-9146-C706273F988B}" dt="2023-05-04T09:20:52.547" v="1088" actId="478"/>
          <ac:spMkLst>
            <pc:docMk/>
            <pc:sldMk cId="2570675246" sldId="285"/>
            <ac:spMk id="7" creationId="{FEC48A09-4675-1809-C81C-4CEFFE756B3C}"/>
          </ac:spMkLst>
        </pc:spChg>
        <pc:picChg chg="del">
          <ac:chgData name="zhang jiacheng" userId="1b9e710a7b596051" providerId="LiveId" clId="{58E50FBC-6348-4A3D-9146-C706273F988B}" dt="2023-05-04T09:20:23.176" v="1083" actId="21"/>
          <ac:picMkLst>
            <pc:docMk/>
            <pc:sldMk cId="2570675246" sldId="285"/>
            <ac:picMk id="4" creationId="{28DAA8AF-9E1F-DEFE-FC9C-0CAB40D5D074}"/>
          </ac:picMkLst>
        </pc:picChg>
        <pc:picChg chg="del">
          <ac:chgData name="zhang jiacheng" userId="1b9e710a7b596051" providerId="LiveId" clId="{58E50FBC-6348-4A3D-9146-C706273F988B}" dt="2023-05-04T09:20:23.176" v="1083" actId="21"/>
          <ac:picMkLst>
            <pc:docMk/>
            <pc:sldMk cId="2570675246" sldId="285"/>
            <ac:picMk id="5" creationId="{D72D9A00-6967-0776-8348-DDA33280F868}"/>
          </ac:picMkLst>
        </pc:picChg>
        <pc:picChg chg="add mod">
          <ac:chgData name="zhang jiacheng" userId="1b9e710a7b596051" providerId="LiveId" clId="{58E50FBC-6348-4A3D-9146-C706273F988B}" dt="2023-05-04T09:21:50.933" v="1108" actId="1076"/>
          <ac:picMkLst>
            <pc:docMk/>
            <pc:sldMk cId="2570675246" sldId="285"/>
            <ac:picMk id="9" creationId="{2BBA2288-1510-22B0-8BF0-29E5C7B294A3}"/>
          </ac:picMkLst>
        </pc:picChg>
        <pc:picChg chg="add mod">
          <ac:chgData name="zhang jiacheng" userId="1b9e710a7b596051" providerId="LiveId" clId="{58E50FBC-6348-4A3D-9146-C706273F988B}" dt="2023-05-04T09:22:27.491" v="1114" actId="1076"/>
          <ac:picMkLst>
            <pc:docMk/>
            <pc:sldMk cId="2570675246" sldId="285"/>
            <ac:picMk id="11" creationId="{358BEE52-C610-2B6F-D9DF-EE47165D1E8B}"/>
          </ac:picMkLst>
        </pc:picChg>
      </pc:sldChg>
      <pc:sldChg chg="addSp delSp modSp new mod">
        <pc:chgData name="zhang jiacheng" userId="1b9e710a7b596051" providerId="LiveId" clId="{58E50FBC-6348-4A3D-9146-C706273F988B}" dt="2023-05-04T03:17:22.359" v="314" actId="1076"/>
        <pc:sldMkLst>
          <pc:docMk/>
          <pc:sldMk cId="3416752880" sldId="293"/>
        </pc:sldMkLst>
        <pc:spChg chg="mod">
          <ac:chgData name="zhang jiacheng" userId="1b9e710a7b596051" providerId="LiveId" clId="{58E50FBC-6348-4A3D-9146-C706273F988B}" dt="2023-05-04T03:10:42.205" v="8"/>
          <ac:spMkLst>
            <pc:docMk/>
            <pc:sldMk cId="3416752880" sldId="293"/>
            <ac:spMk id="2" creationId="{1A5565FE-14B6-E07A-C312-D0C4DA72A72D}"/>
          </ac:spMkLst>
        </pc:spChg>
        <pc:spChg chg="del">
          <ac:chgData name="zhang jiacheng" userId="1b9e710a7b596051" providerId="LiveId" clId="{58E50FBC-6348-4A3D-9146-C706273F988B}" dt="2023-05-04T03:11:16.930" v="9" actId="22"/>
          <ac:spMkLst>
            <pc:docMk/>
            <pc:sldMk cId="3416752880" sldId="293"/>
            <ac:spMk id="3" creationId="{799F37BF-AEA5-1532-F02E-64B4F62DE838}"/>
          </ac:spMkLst>
        </pc:spChg>
        <pc:spChg chg="add mod">
          <ac:chgData name="zhang jiacheng" userId="1b9e710a7b596051" providerId="LiveId" clId="{58E50FBC-6348-4A3D-9146-C706273F988B}" dt="2023-05-04T03:17:22.359" v="314" actId="1076"/>
          <ac:spMkLst>
            <pc:docMk/>
            <pc:sldMk cId="3416752880" sldId="293"/>
            <ac:spMk id="6" creationId="{C04C1796-8320-58B3-CF6D-B4F981128E39}"/>
          </ac:spMkLst>
        </pc:spChg>
        <pc:picChg chg="add mod ord">
          <ac:chgData name="zhang jiacheng" userId="1b9e710a7b596051" providerId="LiveId" clId="{58E50FBC-6348-4A3D-9146-C706273F988B}" dt="2023-05-04T03:17:03.073" v="310" actId="1076"/>
          <ac:picMkLst>
            <pc:docMk/>
            <pc:sldMk cId="3416752880" sldId="293"/>
            <ac:picMk id="5" creationId="{EEB002C7-C959-317F-DF88-1A3EB00A820F}"/>
          </ac:picMkLst>
        </pc:picChg>
        <pc:picChg chg="add mod">
          <ac:chgData name="zhang jiacheng" userId="1b9e710a7b596051" providerId="LiveId" clId="{58E50FBC-6348-4A3D-9146-C706273F988B}" dt="2023-05-04T03:17:06.328" v="311" actId="1076"/>
          <ac:picMkLst>
            <pc:docMk/>
            <pc:sldMk cId="3416752880" sldId="293"/>
            <ac:picMk id="8" creationId="{E298885D-3EC3-7846-617E-96B1D3524348}"/>
          </ac:picMkLst>
        </pc:picChg>
      </pc:sldChg>
      <pc:sldChg chg="addSp modSp new mod">
        <pc:chgData name="zhang jiacheng" userId="1b9e710a7b596051" providerId="LiveId" clId="{58E50FBC-6348-4A3D-9146-C706273F988B}" dt="2023-05-04T08:03:34.110" v="484" actId="1076"/>
        <pc:sldMkLst>
          <pc:docMk/>
          <pc:sldMk cId="3137934502" sldId="294"/>
        </pc:sldMkLst>
        <pc:spChg chg="mod">
          <ac:chgData name="zhang jiacheng" userId="1b9e710a7b596051" providerId="LiveId" clId="{58E50FBC-6348-4A3D-9146-C706273F988B}" dt="2023-05-04T07:49:55.541" v="478"/>
          <ac:spMkLst>
            <pc:docMk/>
            <pc:sldMk cId="3137934502" sldId="294"/>
            <ac:spMk id="2" creationId="{AF6AD04D-E012-C606-A9AA-81E8EC0BBE77}"/>
          </ac:spMkLst>
        </pc:spChg>
        <pc:spChg chg="mod">
          <ac:chgData name="zhang jiacheng" userId="1b9e710a7b596051" providerId="LiveId" clId="{58E50FBC-6348-4A3D-9146-C706273F988B}" dt="2023-05-04T08:03:27.626" v="483" actId="404"/>
          <ac:spMkLst>
            <pc:docMk/>
            <pc:sldMk cId="3137934502" sldId="294"/>
            <ac:spMk id="3" creationId="{8D8481EF-580C-FD1E-C7EC-CBC64E1A0D89}"/>
          </ac:spMkLst>
        </pc:spChg>
        <pc:picChg chg="add mod modCrop">
          <ac:chgData name="zhang jiacheng" userId="1b9e710a7b596051" providerId="LiveId" clId="{58E50FBC-6348-4A3D-9146-C706273F988B}" dt="2023-05-04T08:03:34.110" v="484" actId="1076"/>
          <ac:picMkLst>
            <pc:docMk/>
            <pc:sldMk cId="3137934502" sldId="294"/>
            <ac:picMk id="5" creationId="{520E80C1-C011-18E7-4EAF-DAFDADF3E238}"/>
          </ac:picMkLst>
        </pc:picChg>
        <pc:picChg chg="add mod">
          <ac:chgData name="zhang jiacheng" userId="1b9e710a7b596051" providerId="LiveId" clId="{58E50FBC-6348-4A3D-9146-C706273F988B}" dt="2023-05-04T08:02:44.915" v="479" actId="1076"/>
          <ac:picMkLst>
            <pc:docMk/>
            <pc:sldMk cId="3137934502" sldId="294"/>
            <ac:picMk id="7" creationId="{82633270-882A-6B29-1181-78C3A05C2CE6}"/>
          </ac:picMkLst>
        </pc:picChg>
      </pc:sldChg>
      <pc:sldChg chg="addSp delSp modSp new mod">
        <pc:chgData name="zhang jiacheng" userId="1b9e710a7b596051" providerId="LiveId" clId="{58E50FBC-6348-4A3D-9146-C706273F988B}" dt="2023-05-04T08:43:25.095" v="837" actId="14100"/>
        <pc:sldMkLst>
          <pc:docMk/>
          <pc:sldMk cId="3031279870" sldId="295"/>
        </pc:sldMkLst>
        <pc:spChg chg="mod">
          <ac:chgData name="zhang jiacheng" userId="1b9e710a7b596051" providerId="LiveId" clId="{58E50FBC-6348-4A3D-9146-C706273F988B}" dt="2023-05-04T07:46:37.583" v="460"/>
          <ac:spMkLst>
            <pc:docMk/>
            <pc:sldMk cId="3031279870" sldId="295"/>
            <ac:spMk id="2" creationId="{C4541F70-2306-9411-E682-05A06AD0F388}"/>
          </ac:spMkLst>
        </pc:spChg>
        <pc:spChg chg="mod">
          <ac:chgData name="zhang jiacheng" userId="1b9e710a7b596051" providerId="LiveId" clId="{58E50FBC-6348-4A3D-9146-C706273F988B}" dt="2023-05-04T08:27:31.337" v="681" actId="20577"/>
          <ac:spMkLst>
            <pc:docMk/>
            <pc:sldMk cId="3031279870" sldId="295"/>
            <ac:spMk id="3" creationId="{F167A432-7853-AB2F-F134-2F4C5EF1BC21}"/>
          </ac:spMkLst>
        </pc:spChg>
        <pc:spChg chg="add mod">
          <ac:chgData name="zhang jiacheng" userId="1b9e710a7b596051" providerId="LiveId" clId="{58E50FBC-6348-4A3D-9146-C706273F988B}" dt="2023-05-04T08:42:48.290" v="830" actId="123"/>
          <ac:spMkLst>
            <pc:docMk/>
            <pc:sldMk cId="3031279870" sldId="295"/>
            <ac:spMk id="7" creationId="{F1CED644-9ADB-CFD5-2030-F07A5A19EEFE}"/>
          </ac:spMkLst>
        </pc:spChg>
        <pc:spChg chg="add mod">
          <ac:chgData name="zhang jiacheng" userId="1b9e710a7b596051" providerId="LiveId" clId="{58E50FBC-6348-4A3D-9146-C706273F988B}" dt="2023-05-04T08:43:25.095" v="837" actId="14100"/>
          <ac:spMkLst>
            <pc:docMk/>
            <pc:sldMk cId="3031279870" sldId="295"/>
            <ac:spMk id="9" creationId="{D13DCEA2-6B04-E009-9F91-469FCEA0E077}"/>
          </ac:spMkLst>
        </pc:spChg>
        <pc:picChg chg="add del mod">
          <ac:chgData name="zhang jiacheng" userId="1b9e710a7b596051" providerId="LiveId" clId="{58E50FBC-6348-4A3D-9146-C706273F988B}" dt="2023-05-04T08:19:40.279" v="624" actId="21"/>
          <ac:picMkLst>
            <pc:docMk/>
            <pc:sldMk cId="3031279870" sldId="295"/>
            <ac:picMk id="4" creationId="{9A807D28-6612-39A9-9928-A74257865FC3}"/>
          </ac:picMkLst>
        </pc:picChg>
        <pc:picChg chg="add mod">
          <ac:chgData name="zhang jiacheng" userId="1b9e710a7b596051" providerId="LiveId" clId="{58E50FBC-6348-4A3D-9146-C706273F988B}" dt="2023-05-04T08:43:18.836" v="835" actId="1076"/>
          <ac:picMkLst>
            <pc:docMk/>
            <pc:sldMk cId="3031279870" sldId="295"/>
            <ac:picMk id="6" creationId="{ABF123A1-07BA-C2E9-70B0-30E8463BE2B9}"/>
          </ac:picMkLst>
        </pc:picChg>
        <pc:picChg chg="add mod">
          <ac:chgData name="zhang jiacheng" userId="1b9e710a7b596051" providerId="LiveId" clId="{58E50FBC-6348-4A3D-9146-C706273F988B}" dt="2023-05-04T08:42:35.229" v="829" actId="1076"/>
          <ac:picMkLst>
            <pc:docMk/>
            <pc:sldMk cId="3031279870" sldId="295"/>
            <ac:picMk id="3074" creationId="{D2946E68-2EC2-C5C4-7367-9E0709079D0C}"/>
          </ac:picMkLst>
        </pc:picChg>
      </pc:sldChg>
      <pc:sldChg chg="addSp delSp modSp new mod">
        <pc:chgData name="zhang jiacheng" userId="1b9e710a7b596051" providerId="LiveId" clId="{58E50FBC-6348-4A3D-9146-C706273F988B}" dt="2023-05-04T08:41:16.498" v="824" actId="1076"/>
        <pc:sldMkLst>
          <pc:docMk/>
          <pc:sldMk cId="2135940034" sldId="296"/>
        </pc:sldMkLst>
        <pc:spChg chg="mod">
          <ac:chgData name="zhang jiacheng" userId="1b9e710a7b596051" providerId="LiveId" clId="{58E50FBC-6348-4A3D-9146-C706273F988B}" dt="2023-05-04T08:35:16.138" v="764"/>
          <ac:spMkLst>
            <pc:docMk/>
            <pc:sldMk cId="2135940034" sldId="296"/>
            <ac:spMk id="2" creationId="{D96F63E4-CABF-385F-E96E-51FB3C42A9A4}"/>
          </ac:spMkLst>
        </pc:spChg>
        <pc:spChg chg="del">
          <ac:chgData name="zhang jiacheng" userId="1b9e710a7b596051" providerId="LiveId" clId="{58E50FBC-6348-4A3D-9146-C706273F988B}" dt="2023-05-04T08:40:16.639" v="784"/>
          <ac:spMkLst>
            <pc:docMk/>
            <pc:sldMk cId="2135940034" sldId="296"/>
            <ac:spMk id="3" creationId="{8917586C-44BD-06B4-1449-FABD272005C6}"/>
          </ac:spMkLst>
        </pc:spChg>
        <pc:spChg chg="add mod">
          <ac:chgData name="zhang jiacheng" userId="1b9e710a7b596051" providerId="LiveId" clId="{58E50FBC-6348-4A3D-9146-C706273F988B}" dt="2023-05-04T08:39:53.072" v="782" actId="1076"/>
          <ac:spMkLst>
            <pc:docMk/>
            <pc:sldMk cId="2135940034" sldId="296"/>
            <ac:spMk id="5" creationId="{6CF76846-5AB8-97AA-B338-3C1E0F33CC59}"/>
          </ac:spMkLst>
        </pc:spChg>
        <pc:spChg chg="add mod">
          <ac:chgData name="zhang jiacheng" userId="1b9e710a7b596051" providerId="LiveId" clId="{58E50FBC-6348-4A3D-9146-C706273F988B}" dt="2023-05-04T08:41:16.498" v="824" actId="1076"/>
          <ac:spMkLst>
            <pc:docMk/>
            <pc:sldMk cId="2135940034" sldId="296"/>
            <ac:spMk id="8" creationId="{60D9CDFF-1EE7-6DA2-FF3C-BEF7B557B3DC}"/>
          </ac:spMkLst>
        </pc:spChg>
        <pc:picChg chg="add del mod">
          <ac:chgData name="zhang jiacheng" userId="1b9e710a7b596051" providerId="LiveId" clId="{58E50FBC-6348-4A3D-9146-C706273F988B}" dt="2023-05-04T08:40:24.338" v="786" actId="478"/>
          <ac:picMkLst>
            <pc:docMk/>
            <pc:sldMk cId="2135940034" sldId="296"/>
            <ac:picMk id="7" creationId="{95ACE047-20C2-B4F5-C98A-448B696AF254}"/>
          </ac:picMkLst>
        </pc:picChg>
        <pc:picChg chg="add mod">
          <ac:chgData name="zhang jiacheng" userId="1b9e710a7b596051" providerId="LiveId" clId="{58E50FBC-6348-4A3D-9146-C706273F988B}" dt="2023-05-04T08:40:27.458" v="787" actId="1076"/>
          <ac:picMkLst>
            <pc:docMk/>
            <pc:sldMk cId="2135940034" sldId="296"/>
            <ac:picMk id="2050" creationId="{EC7351D5-76B6-8BC7-71D7-1A9DF1FFE724}"/>
          </ac:picMkLst>
        </pc:picChg>
      </pc:sldChg>
      <pc:sldChg chg="addSp delSp modSp new mod">
        <pc:chgData name="zhang jiacheng" userId="1b9e710a7b596051" providerId="LiveId" clId="{58E50FBC-6348-4A3D-9146-C706273F988B}" dt="2023-05-04T08:51:15.103" v="907" actId="1076"/>
        <pc:sldMkLst>
          <pc:docMk/>
          <pc:sldMk cId="2314347345" sldId="297"/>
        </pc:sldMkLst>
        <pc:spChg chg="mod">
          <ac:chgData name="zhang jiacheng" userId="1b9e710a7b596051" providerId="LiveId" clId="{58E50FBC-6348-4A3D-9146-C706273F988B}" dt="2023-05-04T08:46:57.656" v="843"/>
          <ac:spMkLst>
            <pc:docMk/>
            <pc:sldMk cId="2314347345" sldId="297"/>
            <ac:spMk id="2" creationId="{107FE644-D6B2-42EB-DC72-924F9FDCA11D}"/>
          </ac:spMkLst>
        </pc:spChg>
        <pc:spChg chg="del">
          <ac:chgData name="zhang jiacheng" userId="1b9e710a7b596051" providerId="LiveId" clId="{58E50FBC-6348-4A3D-9146-C706273F988B}" dt="2023-05-04T08:46:44.596" v="839" actId="22"/>
          <ac:spMkLst>
            <pc:docMk/>
            <pc:sldMk cId="2314347345" sldId="297"/>
            <ac:spMk id="3" creationId="{85B5FA57-2490-4057-17B5-9FEF9C5587B3}"/>
          </ac:spMkLst>
        </pc:spChg>
        <pc:spChg chg="add mod">
          <ac:chgData name="zhang jiacheng" userId="1b9e710a7b596051" providerId="LiveId" clId="{58E50FBC-6348-4A3D-9146-C706273F988B}" dt="2023-05-04T08:51:15.103" v="907" actId="1076"/>
          <ac:spMkLst>
            <pc:docMk/>
            <pc:sldMk cId="2314347345" sldId="297"/>
            <ac:spMk id="6" creationId="{172F62BC-BD19-1FA9-C743-93E84B70CEA6}"/>
          </ac:spMkLst>
        </pc:spChg>
        <pc:spChg chg="add mod">
          <ac:chgData name="zhang jiacheng" userId="1b9e710a7b596051" providerId="LiveId" clId="{58E50FBC-6348-4A3D-9146-C706273F988B}" dt="2023-05-04T08:48:18.832" v="898" actId="404"/>
          <ac:spMkLst>
            <pc:docMk/>
            <pc:sldMk cId="2314347345" sldId="297"/>
            <ac:spMk id="8" creationId="{01BA9EC3-C258-475F-0698-65B8E7FAC1DC}"/>
          </ac:spMkLst>
        </pc:spChg>
        <pc:picChg chg="add mod ord">
          <ac:chgData name="zhang jiacheng" userId="1b9e710a7b596051" providerId="LiveId" clId="{58E50FBC-6348-4A3D-9146-C706273F988B}" dt="2023-05-04T08:46:46.830" v="840" actId="1076"/>
          <ac:picMkLst>
            <pc:docMk/>
            <pc:sldMk cId="2314347345" sldId="297"/>
            <ac:picMk id="5" creationId="{5A7B5B22-0D2C-F8E4-E5FE-2AE892A70283}"/>
          </ac:picMkLst>
        </pc:picChg>
        <pc:picChg chg="add mod">
          <ac:chgData name="zhang jiacheng" userId="1b9e710a7b596051" providerId="LiveId" clId="{58E50FBC-6348-4A3D-9146-C706273F988B}" dt="2023-05-04T08:50:57.195" v="902" actId="1076"/>
          <ac:picMkLst>
            <pc:docMk/>
            <pc:sldMk cId="2314347345" sldId="297"/>
            <ac:picMk id="4098" creationId="{8734E7A2-8F92-0674-3CDD-2E08ECE39001}"/>
          </ac:picMkLst>
        </pc:picChg>
      </pc:sldChg>
      <pc:sldChg chg="addSp delSp modSp new mod">
        <pc:chgData name="zhang jiacheng" userId="1b9e710a7b596051" providerId="LiveId" clId="{58E50FBC-6348-4A3D-9146-C706273F988B}" dt="2023-05-04T09:15:06.800" v="958" actId="1076"/>
        <pc:sldMkLst>
          <pc:docMk/>
          <pc:sldMk cId="1179799344" sldId="298"/>
        </pc:sldMkLst>
        <pc:spChg chg="mod">
          <ac:chgData name="zhang jiacheng" userId="1b9e710a7b596051" providerId="LiveId" clId="{58E50FBC-6348-4A3D-9146-C706273F988B}" dt="2023-05-04T09:13:52.566" v="913"/>
          <ac:spMkLst>
            <pc:docMk/>
            <pc:sldMk cId="1179799344" sldId="298"/>
            <ac:spMk id="2" creationId="{1081F2FF-23CD-98E5-F7B4-7B7A4D4608BE}"/>
          </ac:spMkLst>
        </pc:spChg>
        <pc:spChg chg="del">
          <ac:chgData name="zhang jiacheng" userId="1b9e710a7b596051" providerId="LiveId" clId="{58E50FBC-6348-4A3D-9146-C706273F988B}" dt="2023-05-04T09:13:37.873" v="909" actId="22"/>
          <ac:spMkLst>
            <pc:docMk/>
            <pc:sldMk cId="1179799344" sldId="298"/>
            <ac:spMk id="3" creationId="{5E81671E-7284-38FE-BEC8-E0425E5E501B}"/>
          </ac:spMkLst>
        </pc:spChg>
        <pc:spChg chg="add mod">
          <ac:chgData name="zhang jiacheng" userId="1b9e710a7b596051" providerId="LiveId" clId="{58E50FBC-6348-4A3D-9146-C706273F988B}" dt="2023-05-04T09:15:02.765" v="957" actId="113"/>
          <ac:spMkLst>
            <pc:docMk/>
            <pc:sldMk cId="1179799344" sldId="298"/>
            <ac:spMk id="6" creationId="{C53D4507-006B-C395-383F-934268085520}"/>
          </ac:spMkLst>
        </pc:spChg>
        <pc:picChg chg="add mod ord">
          <ac:chgData name="zhang jiacheng" userId="1b9e710a7b596051" providerId="LiveId" clId="{58E50FBC-6348-4A3D-9146-C706273F988B}" dt="2023-05-04T09:15:06.800" v="958" actId="1076"/>
          <ac:picMkLst>
            <pc:docMk/>
            <pc:sldMk cId="1179799344" sldId="298"/>
            <ac:picMk id="5" creationId="{4007BFA2-6D75-2F67-EF0D-8EC400DE36EC}"/>
          </ac:picMkLst>
        </pc:picChg>
      </pc:sldChg>
      <pc:sldChg chg="new del">
        <pc:chgData name="zhang jiacheng" userId="1b9e710a7b596051" providerId="LiveId" clId="{58E50FBC-6348-4A3D-9146-C706273F988B}" dt="2023-05-04T09:29:31.220" v="1214" actId="47"/>
        <pc:sldMkLst>
          <pc:docMk/>
          <pc:sldMk cId="20294611" sldId="299"/>
        </pc:sldMkLst>
      </pc:sldChg>
      <pc:sldChg chg="addSp delSp modSp new mod">
        <pc:chgData name="zhang jiacheng" userId="1b9e710a7b596051" providerId="LiveId" clId="{58E50FBC-6348-4A3D-9146-C706273F988B}" dt="2023-05-04T09:38:10.048" v="1250" actId="1076"/>
        <pc:sldMkLst>
          <pc:docMk/>
          <pc:sldMk cId="2967257306" sldId="300"/>
        </pc:sldMkLst>
        <pc:spChg chg="mod">
          <ac:chgData name="zhang jiacheng" userId="1b9e710a7b596051" providerId="LiveId" clId="{58E50FBC-6348-4A3D-9146-C706273F988B}" dt="2023-05-04T09:24:31.317" v="1123"/>
          <ac:spMkLst>
            <pc:docMk/>
            <pc:sldMk cId="2967257306" sldId="300"/>
            <ac:spMk id="2" creationId="{2C3A69C2-4E5D-DE98-5C84-CE76E3139D3A}"/>
          </ac:spMkLst>
        </pc:spChg>
        <pc:spChg chg="mod">
          <ac:chgData name="zhang jiacheng" userId="1b9e710a7b596051" providerId="LiveId" clId="{58E50FBC-6348-4A3D-9146-C706273F988B}" dt="2023-05-04T09:24:37.273" v="1125" actId="404"/>
          <ac:spMkLst>
            <pc:docMk/>
            <pc:sldMk cId="2967257306" sldId="300"/>
            <ac:spMk id="3" creationId="{39CF6A19-C8C6-4E9E-0344-50A69D11691B}"/>
          </ac:spMkLst>
        </pc:spChg>
        <pc:spChg chg="add mod">
          <ac:chgData name="zhang jiacheng" userId="1b9e710a7b596051" providerId="LiveId" clId="{58E50FBC-6348-4A3D-9146-C706273F988B}" dt="2023-05-04T09:28:25.622" v="1202" actId="1076"/>
          <ac:spMkLst>
            <pc:docMk/>
            <pc:sldMk cId="2967257306" sldId="300"/>
            <ac:spMk id="6" creationId="{ACD0294A-F697-1EE1-D170-70DDEA7CB2D5}"/>
          </ac:spMkLst>
        </pc:spChg>
        <pc:spChg chg="add mod">
          <ac:chgData name="zhang jiacheng" userId="1b9e710a7b596051" providerId="LiveId" clId="{58E50FBC-6348-4A3D-9146-C706273F988B}" dt="2023-05-04T09:28:25.622" v="1202" actId="1076"/>
          <ac:spMkLst>
            <pc:docMk/>
            <pc:sldMk cId="2967257306" sldId="300"/>
            <ac:spMk id="7" creationId="{CEBA15D7-C4EC-2CC3-D3A4-9C0D9B95747B}"/>
          </ac:spMkLst>
        </pc:spChg>
        <pc:spChg chg="add mod">
          <ac:chgData name="zhang jiacheng" userId="1b9e710a7b596051" providerId="LiveId" clId="{58E50FBC-6348-4A3D-9146-C706273F988B}" dt="2023-05-04T09:28:25.622" v="1202" actId="1076"/>
          <ac:spMkLst>
            <pc:docMk/>
            <pc:sldMk cId="2967257306" sldId="300"/>
            <ac:spMk id="8" creationId="{48FF1520-9FE5-66F6-12F8-245843E5D931}"/>
          </ac:spMkLst>
        </pc:spChg>
        <pc:picChg chg="add mod">
          <ac:chgData name="zhang jiacheng" userId="1b9e710a7b596051" providerId="LiveId" clId="{58E50FBC-6348-4A3D-9146-C706273F988B}" dt="2023-05-04T09:38:06.268" v="1249" actId="1076"/>
          <ac:picMkLst>
            <pc:docMk/>
            <pc:sldMk cId="2967257306" sldId="300"/>
            <ac:picMk id="4" creationId="{50634644-E6CE-4474-1459-C2FA2C6D66A0}"/>
          </ac:picMkLst>
        </pc:picChg>
        <pc:picChg chg="add mod">
          <ac:chgData name="zhang jiacheng" userId="1b9e710a7b596051" providerId="LiveId" clId="{58E50FBC-6348-4A3D-9146-C706273F988B}" dt="2023-05-04T09:38:02.164" v="1247" actId="1076"/>
          <ac:picMkLst>
            <pc:docMk/>
            <pc:sldMk cId="2967257306" sldId="300"/>
            <ac:picMk id="5" creationId="{212B677E-AFD0-40AC-1868-D6330254176F}"/>
          </ac:picMkLst>
        </pc:picChg>
        <pc:picChg chg="add del mod">
          <ac:chgData name="zhang jiacheng" userId="1b9e710a7b596051" providerId="LiveId" clId="{58E50FBC-6348-4A3D-9146-C706273F988B}" dt="2023-05-04T09:27:06.411" v="1189" actId="478"/>
          <ac:picMkLst>
            <pc:docMk/>
            <pc:sldMk cId="2967257306" sldId="300"/>
            <ac:picMk id="10" creationId="{ECAC70F0-3C22-20D4-C818-B06E7B8AD257}"/>
          </ac:picMkLst>
        </pc:picChg>
        <pc:picChg chg="add mod">
          <ac:chgData name="zhang jiacheng" userId="1b9e710a7b596051" providerId="LiveId" clId="{58E50FBC-6348-4A3D-9146-C706273F988B}" dt="2023-05-04T09:38:10.048" v="1250" actId="1076"/>
          <ac:picMkLst>
            <pc:docMk/>
            <pc:sldMk cId="2967257306" sldId="300"/>
            <ac:picMk id="12" creationId="{B6E026CA-153E-922E-22BE-1B861B258B81}"/>
          </ac:picMkLst>
        </pc:picChg>
        <pc:picChg chg="add mod">
          <ac:chgData name="zhang jiacheng" userId="1b9e710a7b596051" providerId="LiveId" clId="{58E50FBC-6348-4A3D-9146-C706273F988B}" dt="2023-05-04T09:38:10.048" v="1250" actId="1076"/>
          <ac:picMkLst>
            <pc:docMk/>
            <pc:sldMk cId="2967257306" sldId="300"/>
            <ac:picMk id="14" creationId="{22041E51-410E-F580-ECAF-5B791E1F3216}"/>
          </ac:picMkLst>
        </pc:picChg>
      </pc:sldChg>
      <pc:sldChg chg="addSp modSp new mod">
        <pc:chgData name="zhang jiacheng" userId="1b9e710a7b596051" providerId="LiveId" clId="{58E50FBC-6348-4A3D-9146-C706273F988B}" dt="2023-05-04T09:51:33.531" v="1554" actId="1076"/>
        <pc:sldMkLst>
          <pc:docMk/>
          <pc:sldMk cId="2686995780" sldId="301"/>
        </pc:sldMkLst>
        <pc:spChg chg="mod">
          <ac:chgData name="zhang jiacheng" userId="1b9e710a7b596051" providerId="LiveId" clId="{58E50FBC-6348-4A3D-9146-C706273F988B}" dt="2023-05-04T09:29:56.292" v="1236" actId="2711"/>
          <ac:spMkLst>
            <pc:docMk/>
            <pc:sldMk cId="2686995780" sldId="301"/>
            <ac:spMk id="2" creationId="{944EE29D-265D-8D1E-5F75-AD8A02AD36A2}"/>
          </ac:spMkLst>
        </pc:spChg>
        <pc:spChg chg="mod">
          <ac:chgData name="zhang jiacheng" userId="1b9e710a7b596051" providerId="LiveId" clId="{58E50FBC-6348-4A3D-9146-C706273F988B}" dt="2023-05-04T09:51:29.893" v="1553"/>
          <ac:spMkLst>
            <pc:docMk/>
            <pc:sldMk cId="2686995780" sldId="301"/>
            <ac:spMk id="3" creationId="{C20D3AAD-C691-B392-FF28-D1423AA18D02}"/>
          </ac:spMkLst>
        </pc:spChg>
        <pc:spChg chg="add mod">
          <ac:chgData name="zhang jiacheng" userId="1b9e710a7b596051" providerId="LiveId" clId="{58E50FBC-6348-4A3D-9146-C706273F988B}" dt="2023-05-04T09:45:42.409" v="1520" actId="207"/>
          <ac:spMkLst>
            <pc:docMk/>
            <pc:sldMk cId="2686995780" sldId="301"/>
            <ac:spMk id="4" creationId="{3255EAB1-E2BE-E183-FBC0-CC20165445A9}"/>
          </ac:spMkLst>
        </pc:spChg>
        <pc:picChg chg="add mod">
          <ac:chgData name="zhang jiacheng" userId="1b9e710a7b596051" providerId="LiveId" clId="{58E50FBC-6348-4A3D-9146-C706273F988B}" dt="2023-05-04T09:51:03.368" v="1533" actId="1076"/>
          <ac:picMkLst>
            <pc:docMk/>
            <pc:sldMk cId="2686995780" sldId="301"/>
            <ac:picMk id="6" creationId="{839BA894-09F2-5696-A849-B00588C6AE35}"/>
          </ac:picMkLst>
        </pc:picChg>
        <pc:picChg chg="add mod">
          <ac:chgData name="zhang jiacheng" userId="1b9e710a7b596051" providerId="LiveId" clId="{58E50FBC-6348-4A3D-9146-C706273F988B}" dt="2023-05-04T09:51:33.531" v="1554" actId="1076"/>
          <ac:picMkLst>
            <pc:docMk/>
            <pc:sldMk cId="2686995780" sldId="301"/>
            <ac:picMk id="8" creationId="{56012D3A-129A-0B9C-3E0D-63D704306E30}"/>
          </ac:picMkLst>
        </pc:picChg>
        <pc:picChg chg="add mod">
          <ac:chgData name="zhang jiacheng" userId="1b9e710a7b596051" providerId="LiveId" clId="{58E50FBC-6348-4A3D-9146-C706273F988B}" dt="2023-05-04T09:45:35.429" v="1517" actId="1076"/>
          <ac:picMkLst>
            <pc:docMk/>
            <pc:sldMk cId="2686995780" sldId="301"/>
            <ac:picMk id="5122" creationId="{48E31EB0-1261-B9FD-B765-BC970304335C}"/>
          </ac:picMkLst>
        </pc:picChg>
      </pc:sldChg>
      <pc:sldChg chg="addSp delSp modSp new mod">
        <pc:chgData name="zhang jiacheng" userId="1b9e710a7b596051" providerId="LiveId" clId="{58E50FBC-6348-4A3D-9146-C706273F988B}" dt="2023-05-04T09:39:40.356" v="1322" actId="207"/>
        <pc:sldMkLst>
          <pc:docMk/>
          <pc:sldMk cId="3575431568" sldId="302"/>
        </pc:sldMkLst>
        <pc:spChg chg="del">
          <ac:chgData name="zhang jiacheng" userId="1b9e710a7b596051" providerId="LiveId" clId="{58E50FBC-6348-4A3D-9146-C706273F988B}" dt="2023-05-04T09:37:23.596" v="1238" actId="22"/>
          <ac:spMkLst>
            <pc:docMk/>
            <pc:sldMk cId="3575431568" sldId="302"/>
            <ac:spMk id="3" creationId="{CFB3B2C6-B299-DE7E-4112-7E17B686904C}"/>
          </ac:spMkLst>
        </pc:spChg>
        <pc:spChg chg="add mod">
          <ac:chgData name="zhang jiacheng" userId="1b9e710a7b596051" providerId="LiveId" clId="{58E50FBC-6348-4A3D-9146-C706273F988B}" dt="2023-05-04T09:39:40.356" v="1322" actId="207"/>
          <ac:spMkLst>
            <pc:docMk/>
            <pc:sldMk cId="3575431568" sldId="302"/>
            <ac:spMk id="6" creationId="{AB9A5937-BA54-C0B1-122C-AE26923DF09C}"/>
          </ac:spMkLst>
        </pc:spChg>
        <pc:picChg chg="add mod ord">
          <ac:chgData name="zhang jiacheng" userId="1b9e710a7b596051" providerId="LiveId" clId="{58E50FBC-6348-4A3D-9146-C706273F988B}" dt="2023-05-04T09:37:56.223" v="1245" actId="1076"/>
          <ac:picMkLst>
            <pc:docMk/>
            <pc:sldMk cId="3575431568" sldId="302"/>
            <ac:picMk id="5" creationId="{7A0B44BC-62FC-1EB0-ECE7-A4A0A383E66F}"/>
          </ac:picMkLst>
        </pc:picChg>
      </pc:sldChg>
    </pc:docChg>
  </pc:docChgLst>
  <pc:docChgLst>
    <pc:chgData name="zhang jiacheng" userId="1b9e710a7b596051" providerId="LiveId" clId="{5A929EE1-3A38-471F-ADCE-5F5C39BCA99C}"/>
    <pc:docChg chg="undo custSel addSld delSld modSld">
      <pc:chgData name="zhang jiacheng" userId="1b9e710a7b596051" providerId="LiveId" clId="{5A929EE1-3A38-471F-ADCE-5F5C39BCA99C}" dt="2023-05-05T07:05:22.648" v="280" actId="1076"/>
      <pc:docMkLst>
        <pc:docMk/>
      </pc:docMkLst>
      <pc:sldChg chg="addSp modSp mod">
        <pc:chgData name="zhang jiacheng" userId="1b9e710a7b596051" providerId="LiveId" clId="{5A929EE1-3A38-471F-ADCE-5F5C39BCA99C}" dt="2023-05-05T04:05:18.884" v="57" actId="1076"/>
        <pc:sldMkLst>
          <pc:docMk/>
          <pc:sldMk cId="1407140694" sldId="256"/>
        </pc:sldMkLst>
        <pc:spChg chg="mod">
          <ac:chgData name="zhang jiacheng" userId="1b9e710a7b596051" providerId="LiveId" clId="{5A929EE1-3A38-471F-ADCE-5F5C39BCA99C}" dt="2023-05-05T04:02:11.818" v="9" actId="404"/>
          <ac:spMkLst>
            <pc:docMk/>
            <pc:sldMk cId="1407140694" sldId="256"/>
            <ac:spMk id="3" creationId="{ADEED2CD-D2A5-6464-4D50-9F7D48E2E4D9}"/>
          </ac:spMkLst>
        </pc:spChg>
        <pc:picChg chg="add mod">
          <ac:chgData name="zhang jiacheng" userId="1b9e710a7b596051" providerId="LiveId" clId="{5A929EE1-3A38-471F-ADCE-5F5C39BCA99C}" dt="2023-05-05T04:05:18.884" v="57" actId="1076"/>
          <ac:picMkLst>
            <pc:docMk/>
            <pc:sldMk cId="1407140694" sldId="256"/>
            <ac:picMk id="5" creationId="{C06632BB-2593-CAA5-63A8-790443F306B5}"/>
          </ac:picMkLst>
        </pc:picChg>
      </pc:sldChg>
      <pc:sldChg chg="modSp mod">
        <pc:chgData name="zhang jiacheng" userId="1b9e710a7b596051" providerId="LiveId" clId="{5A929EE1-3A38-471F-ADCE-5F5C39BCA99C}" dt="2023-05-05T06:44:09.695" v="228" actId="255"/>
        <pc:sldMkLst>
          <pc:docMk/>
          <pc:sldMk cId="2232523197" sldId="284"/>
        </pc:sldMkLst>
        <pc:spChg chg="mod">
          <ac:chgData name="zhang jiacheng" userId="1b9e710a7b596051" providerId="LiveId" clId="{5A929EE1-3A38-471F-ADCE-5F5C39BCA99C}" dt="2023-05-05T06:44:09.695" v="228" actId="255"/>
          <ac:spMkLst>
            <pc:docMk/>
            <pc:sldMk cId="2232523197" sldId="284"/>
            <ac:spMk id="3" creationId="{C1C8B0C1-228D-844E-603D-552F6C3497AA}"/>
          </ac:spMkLst>
        </pc:spChg>
        <pc:spChg chg="mod">
          <ac:chgData name="zhang jiacheng" userId="1b9e710a7b596051" providerId="LiveId" clId="{5A929EE1-3A38-471F-ADCE-5F5C39BCA99C}" dt="2023-05-05T04:22:53.943" v="222" actId="1076"/>
          <ac:spMkLst>
            <pc:docMk/>
            <pc:sldMk cId="2232523197" sldId="284"/>
            <ac:spMk id="11" creationId="{F7038701-478D-1311-4DF7-39E2A9756147}"/>
          </ac:spMkLst>
        </pc:spChg>
        <pc:picChg chg="mod">
          <ac:chgData name="zhang jiacheng" userId="1b9e710a7b596051" providerId="LiveId" clId="{5A929EE1-3A38-471F-ADCE-5F5C39BCA99C}" dt="2023-05-05T04:22:53.943" v="222" actId="1076"/>
          <ac:picMkLst>
            <pc:docMk/>
            <pc:sldMk cId="2232523197" sldId="284"/>
            <ac:picMk id="10" creationId="{5C2D10B2-04CD-71A5-F01F-D3995C4043C3}"/>
          </ac:picMkLst>
        </pc:picChg>
      </pc:sldChg>
      <pc:sldChg chg="addSp modSp mod">
        <pc:chgData name="zhang jiacheng" userId="1b9e710a7b596051" providerId="LiveId" clId="{5A929EE1-3A38-471F-ADCE-5F5C39BCA99C}" dt="2023-05-05T04:21:03.779" v="193" actId="14100"/>
        <pc:sldMkLst>
          <pc:docMk/>
          <pc:sldMk cId="2570675246" sldId="285"/>
        </pc:sldMkLst>
        <pc:spChg chg="add mod">
          <ac:chgData name="zhang jiacheng" userId="1b9e710a7b596051" providerId="LiveId" clId="{5A929EE1-3A38-471F-ADCE-5F5C39BCA99C}" dt="2023-05-05T04:20:43.865" v="183" actId="1076"/>
          <ac:spMkLst>
            <pc:docMk/>
            <pc:sldMk cId="2570675246" sldId="285"/>
            <ac:spMk id="4" creationId="{21560629-C991-4164-4B6F-4F3C11D6E47E}"/>
          </ac:spMkLst>
        </pc:spChg>
        <pc:spChg chg="add mod">
          <ac:chgData name="zhang jiacheng" userId="1b9e710a7b596051" providerId="LiveId" clId="{5A929EE1-3A38-471F-ADCE-5F5C39BCA99C}" dt="2023-05-05T04:21:03.779" v="193" actId="14100"/>
          <ac:spMkLst>
            <pc:docMk/>
            <pc:sldMk cId="2570675246" sldId="285"/>
            <ac:spMk id="5" creationId="{4FD45E27-39D3-2B6F-6685-159EE4BD9F60}"/>
          </ac:spMkLst>
        </pc:spChg>
      </pc:sldChg>
      <pc:sldChg chg="addSp modSp mod">
        <pc:chgData name="zhang jiacheng" userId="1b9e710a7b596051" providerId="LiveId" clId="{5A929EE1-3A38-471F-ADCE-5F5C39BCA99C}" dt="2023-05-05T07:05:22.648" v="280" actId="1076"/>
        <pc:sldMkLst>
          <pc:docMk/>
          <pc:sldMk cId="2463390673" sldId="287"/>
        </pc:sldMkLst>
        <pc:spChg chg="add mod">
          <ac:chgData name="zhang jiacheng" userId="1b9e710a7b596051" providerId="LiveId" clId="{5A929EE1-3A38-471F-ADCE-5F5C39BCA99C}" dt="2023-05-05T07:05:22.648" v="280" actId="1076"/>
          <ac:spMkLst>
            <pc:docMk/>
            <pc:sldMk cId="2463390673" sldId="287"/>
            <ac:spMk id="5" creationId="{AF330E88-30D0-BD49-6E2D-2F2D81127B1C}"/>
          </ac:spMkLst>
        </pc:spChg>
      </pc:sldChg>
      <pc:sldChg chg="modSp mod">
        <pc:chgData name="zhang jiacheng" userId="1b9e710a7b596051" providerId="LiveId" clId="{5A929EE1-3A38-471F-ADCE-5F5C39BCA99C}" dt="2023-05-05T04:03:06.211" v="11" actId="207"/>
        <pc:sldMkLst>
          <pc:docMk/>
          <pc:sldMk cId="4161113460" sldId="308"/>
        </pc:sldMkLst>
        <pc:spChg chg="mod">
          <ac:chgData name="zhang jiacheng" userId="1b9e710a7b596051" providerId="LiveId" clId="{5A929EE1-3A38-471F-ADCE-5F5C39BCA99C}" dt="2023-05-05T04:03:06.211" v="11" actId="207"/>
          <ac:spMkLst>
            <pc:docMk/>
            <pc:sldMk cId="4161113460" sldId="308"/>
            <ac:spMk id="4" creationId="{5354D00B-0A6E-3120-94E7-08EA603E23A2}"/>
          </ac:spMkLst>
        </pc:spChg>
      </pc:sldChg>
      <pc:sldChg chg="addSp modSp mod">
        <pc:chgData name="zhang jiacheng" userId="1b9e710a7b596051" providerId="LiveId" clId="{5A929EE1-3A38-471F-ADCE-5F5C39BCA99C}" dt="2023-05-05T04:08:06.969" v="70" actId="1076"/>
        <pc:sldMkLst>
          <pc:docMk/>
          <pc:sldMk cId="2465850466" sldId="309"/>
        </pc:sldMkLst>
        <pc:spChg chg="add mod">
          <ac:chgData name="zhang jiacheng" userId="1b9e710a7b596051" providerId="LiveId" clId="{5A929EE1-3A38-471F-ADCE-5F5C39BCA99C}" dt="2023-05-05T04:07:27.373" v="65" actId="20577"/>
          <ac:spMkLst>
            <pc:docMk/>
            <pc:sldMk cId="2465850466" sldId="309"/>
            <ac:spMk id="4" creationId="{D7E9F924-CEAF-32B4-8CF1-58983CE14676}"/>
          </ac:spMkLst>
        </pc:spChg>
        <pc:picChg chg="add mod">
          <ac:chgData name="zhang jiacheng" userId="1b9e710a7b596051" providerId="LiveId" clId="{5A929EE1-3A38-471F-ADCE-5F5C39BCA99C}" dt="2023-05-05T04:08:06.969" v="70" actId="1076"/>
          <ac:picMkLst>
            <pc:docMk/>
            <pc:sldMk cId="2465850466" sldId="309"/>
            <ac:picMk id="7" creationId="{A8C0D1D5-6BC5-76AA-B25B-16D9A2FF0396}"/>
          </ac:picMkLst>
        </pc:picChg>
      </pc:sldChg>
      <pc:sldChg chg="addSp delSp modSp new mod">
        <pc:chgData name="zhang jiacheng" userId="1b9e710a7b596051" providerId="LiveId" clId="{5A929EE1-3A38-471F-ADCE-5F5C39BCA99C}" dt="2023-05-05T06:54:35.330" v="261" actId="207"/>
        <pc:sldMkLst>
          <pc:docMk/>
          <pc:sldMk cId="4161909771" sldId="310"/>
        </pc:sldMkLst>
        <pc:spChg chg="mod">
          <ac:chgData name="zhang jiacheng" userId="1b9e710a7b596051" providerId="LiveId" clId="{5A929EE1-3A38-471F-ADCE-5F5C39BCA99C}" dt="2023-05-05T06:44:30.493" v="230"/>
          <ac:spMkLst>
            <pc:docMk/>
            <pc:sldMk cId="4161909771" sldId="310"/>
            <ac:spMk id="2" creationId="{0B0043A9-FED9-9695-F720-4E9D42AE1415}"/>
          </ac:spMkLst>
        </pc:spChg>
        <pc:spChg chg="add del mod">
          <ac:chgData name="zhang jiacheng" userId="1b9e710a7b596051" providerId="LiveId" clId="{5A929EE1-3A38-471F-ADCE-5F5C39BCA99C}" dt="2023-05-05T04:15:29.735" v="112"/>
          <ac:spMkLst>
            <pc:docMk/>
            <pc:sldMk cId="4161909771" sldId="310"/>
            <ac:spMk id="3" creationId="{723B28AB-866D-215E-5119-FF7C934167C9}"/>
          </ac:spMkLst>
        </pc:spChg>
        <pc:spChg chg="add del">
          <ac:chgData name="zhang jiacheng" userId="1b9e710a7b596051" providerId="LiveId" clId="{5A929EE1-3A38-471F-ADCE-5F5C39BCA99C}" dt="2023-05-05T04:15:06.344" v="106" actId="478"/>
          <ac:spMkLst>
            <pc:docMk/>
            <pc:sldMk cId="4161909771" sldId="310"/>
            <ac:spMk id="4" creationId="{611A9778-0199-16DD-87B0-5BF4250058A9}"/>
          </ac:spMkLst>
        </pc:spChg>
        <pc:spChg chg="add mod">
          <ac:chgData name="zhang jiacheng" userId="1b9e710a7b596051" providerId="LiveId" clId="{5A929EE1-3A38-471F-ADCE-5F5C39BCA99C}" dt="2023-05-05T06:54:35.330" v="261" actId="207"/>
          <ac:spMkLst>
            <pc:docMk/>
            <pc:sldMk cId="4161909771" sldId="310"/>
            <ac:spMk id="5" creationId="{C5A380DB-A4E0-82A5-5563-9F0344EBC8ED}"/>
          </ac:spMkLst>
        </pc:spChg>
        <pc:spChg chg="add del mod">
          <ac:chgData name="zhang jiacheng" userId="1b9e710a7b596051" providerId="LiveId" clId="{5A929EE1-3A38-471F-ADCE-5F5C39BCA99C}" dt="2023-05-05T04:15:06.344" v="106" actId="478"/>
          <ac:spMkLst>
            <pc:docMk/>
            <pc:sldMk cId="4161909771" sldId="310"/>
            <ac:spMk id="5" creationId="{EAD46D3E-9F6E-ED88-EFEB-A5AC7B3B0881}"/>
          </ac:spMkLst>
        </pc:spChg>
        <pc:spChg chg="add mod">
          <ac:chgData name="zhang jiacheng" userId="1b9e710a7b596051" providerId="LiveId" clId="{5A929EE1-3A38-471F-ADCE-5F5C39BCA99C}" dt="2023-05-05T04:17:10.576" v="128" actId="1076"/>
          <ac:spMkLst>
            <pc:docMk/>
            <pc:sldMk cId="4161909771" sldId="310"/>
            <ac:spMk id="9" creationId="{B61DD72F-7AD8-26EF-539A-0A8CEA0491BE}"/>
          </ac:spMkLst>
        </pc:spChg>
        <pc:spChg chg="add mod">
          <ac:chgData name="zhang jiacheng" userId="1b9e710a7b596051" providerId="LiveId" clId="{5A929EE1-3A38-471F-ADCE-5F5C39BCA99C}" dt="2023-05-05T04:18:36.328" v="162" actId="20577"/>
          <ac:spMkLst>
            <pc:docMk/>
            <pc:sldMk cId="4161909771" sldId="310"/>
            <ac:spMk id="10" creationId="{84AE3355-49E0-10CC-2488-A6D1961E9ED9}"/>
          </ac:spMkLst>
        </pc:spChg>
        <pc:spChg chg="add mod">
          <ac:chgData name="zhang jiacheng" userId="1b9e710a7b596051" providerId="LiveId" clId="{5A929EE1-3A38-471F-ADCE-5F5C39BCA99C}" dt="2023-05-05T04:20:09.449" v="167" actId="1076"/>
          <ac:spMkLst>
            <pc:docMk/>
            <pc:sldMk cId="4161909771" sldId="310"/>
            <ac:spMk id="12" creationId="{3BECF79A-3131-5071-51B3-8AF83F75A1A0}"/>
          </ac:spMkLst>
        </pc:spChg>
        <pc:picChg chg="add mod">
          <ac:chgData name="zhang jiacheng" userId="1b9e710a7b596051" providerId="LiveId" clId="{5A929EE1-3A38-471F-ADCE-5F5C39BCA99C}" dt="2023-05-05T04:17:03.264" v="125" actId="1076"/>
          <ac:picMkLst>
            <pc:docMk/>
            <pc:sldMk cId="4161909771" sldId="310"/>
            <ac:picMk id="7" creationId="{47B410F7-6693-02D3-6458-516744B15154}"/>
          </ac:picMkLst>
        </pc:picChg>
      </pc:sldChg>
      <pc:sldChg chg="new del">
        <pc:chgData name="zhang jiacheng" userId="1b9e710a7b596051" providerId="LiveId" clId="{5A929EE1-3A38-471F-ADCE-5F5C39BCA99C}" dt="2023-05-05T06:55:22.966" v="264" actId="47"/>
        <pc:sldMkLst>
          <pc:docMk/>
          <pc:sldMk cId="1724874811" sldId="311"/>
        </pc:sldMkLst>
      </pc:sldChg>
      <pc:sldChg chg="delSp modSp new mod">
        <pc:chgData name="zhang jiacheng" userId="1b9e710a7b596051" providerId="LiveId" clId="{5A929EE1-3A38-471F-ADCE-5F5C39BCA99C}" dt="2023-05-05T06:55:42.733" v="273" actId="478"/>
        <pc:sldMkLst>
          <pc:docMk/>
          <pc:sldMk cId="1678333239" sldId="312"/>
        </pc:sldMkLst>
        <pc:spChg chg="mod">
          <ac:chgData name="zhang jiacheng" userId="1b9e710a7b596051" providerId="LiveId" clId="{5A929EE1-3A38-471F-ADCE-5F5C39BCA99C}" dt="2023-05-05T06:55:38.418" v="272"/>
          <ac:spMkLst>
            <pc:docMk/>
            <pc:sldMk cId="1678333239" sldId="312"/>
            <ac:spMk id="2" creationId="{0B510FFB-57AA-2460-222A-0CCFFCCE2D2B}"/>
          </ac:spMkLst>
        </pc:spChg>
        <pc:spChg chg="del">
          <ac:chgData name="zhang jiacheng" userId="1b9e710a7b596051" providerId="LiveId" clId="{5A929EE1-3A38-471F-ADCE-5F5C39BCA99C}" dt="2023-05-05T06:55:42.733" v="273" actId="478"/>
          <ac:spMkLst>
            <pc:docMk/>
            <pc:sldMk cId="1678333239" sldId="312"/>
            <ac:spMk id="3" creationId="{CA171F18-7957-55AD-0BDF-475CAC17C2B1}"/>
          </ac:spMkLst>
        </pc:spChg>
      </pc:sldChg>
    </pc:docChg>
  </pc:docChgLst>
  <pc:docChgLst>
    <pc:chgData name="zhang jiacheng" userId="1b9e710a7b596051" providerId="LiveId" clId="{035DEBEE-4847-4684-AF9B-C00AF8232F93}"/>
    <pc:docChg chg="undo custSel addSld delSld modSld sldOrd">
      <pc:chgData name="zhang jiacheng" userId="1b9e710a7b596051" providerId="LiveId" clId="{035DEBEE-4847-4684-AF9B-C00AF8232F93}" dt="2023-05-01T16:07:47.930" v="2805"/>
      <pc:docMkLst>
        <pc:docMk/>
      </pc:docMkLst>
      <pc:sldChg chg="modSp mod">
        <pc:chgData name="zhang jiacheng" userId="1b9e710a7b596051" providerId="LiveId" clId="{035DEBEE-4847-4684-AF9B-C00AF8232F93}" dt="2023-05-01T16:07:47.930" v="2805"/>
        <pc:sldMkLst>
          <pc:docMk/>
          <pc:sldMk cId="1407140694" sldId="256"/>
        </pc:sldMkLst>
        <pc:spChg chg="mod">
          <ac:chgData name="zhang jiacheng" userId="1b9e710a7b596051" providerId="LiveId" clId="{035DEBEE-4847-4684-AF9B-C00AF8232F93}" dt="2023-05-01T16:07:47.930" v="2805"/>
          <ac:spMkLst>
            <pc:docMk/>
            <pc:sldMk cId="1407140694" sldId="256"/>
            <ac:spMk id="3" creationId="{ADEED2CD-D2A5-6464-4D50-9F7D48E2E4D9}"/>
          </ac:spMkLst>
        </pc:spChg>
      </pc:sldChg>
      <pc:sldChg chg="modSp mod">
        <pc:chgData name="zhang jiacheng" userId="1b9e710a7b596051" providerId="LiveId" clId="{035DEBEE-4847-4684-AF9B-C00AF8232F93}" dt="2023-05-01T16:06:19.492" v="2725" actId="20577"/>
        <pc:sldMkLst>
          <pc:docMk/>
          <pc:sldMk cId="3560661300" sldId="257"/>
        </pc:sldMkLst>
        <pc:spChg chg="mod">
          <ac:chgData name="zhang jiacheng" userId="1b9e710a7b596051" providerId="LiveId" clId="{035DEBEE-4847-4684-AF9B-C00AF8232F93}" dt="2023-05-01T16:06:19.492" v="2725" actId="20577"/>
          <ac:spMkLst>
            <pc:docMk/>
            <pc:sldMk cId="3560661300" sldId="257"/>
            <ac:spMk id="3" creationId="{55E18D94-90AA-B8AC-12D9-00FF00993FA3}"/>
          </ac:spMkLst>
        </pc:spChg>
      </pc:sldChg>
      <pc:sldChg chg="modSp mod">
        <pc:chgData name="zhang jiacheng" userId="1b9e710a7b596051" providerId="LiveId" clId="{035DEBEE-4847-4684-AF9B-C00AF8232F93}" dt="2023-05-01T02:59:38.146" v="1653" actId="20577"/>
        <pc:sldMkLst>
          <pc:docMk/>
          <pc:sldMk cId="1427221935" sldId="258"/>
        </pc:sldMkLst>
        <pc:spChg chg="mod">
          <ac:chgData name="zhang jiacheng" userId="1b9e710a7b596051" providerId="LiveId" clId="{035DEBEE-4847-4684-AF9B-C00AF8232F93}" dt="2023-05-01T02:59:38.146" v="1653" actId="20577"/>
          <ac:spMkLst>
            <pc:docMk/>
            <pc:sldMk cId="1427221935" sldId="258"/>
            <ac:spMk id="3" creationId="{315BE8BE-AF2A-9DEB-0BB5-62F6CF56AA06}"/>
          </ac:spMkLst>
        </pc:spChg>
      </pc:sldChg>
      <pc:sldChg chg="addSp delSp modSp mod">
        <pc:chgData name="zhang jiacheng" userId="1b9e710a7b596051" providerId="LiveId" clId="{035DEBEE-4847-4684-AF9B-C00AF8232F93}" dt="2023-04-30T16:20:16.780" v="676" actId="1076"/>
        <pc:sldMkLst>
          <pc:docMk/>
          <pc:sldMk cId="8725090" sldId="259"/>
        </pc:sldMkLst>
        <pc:spChg chg="mod">
          <ac:chgData name="zhang jiacheng" userId="1b9e710a7b596051" providerId="LiveId" clId="{035DEBEE-4847-4684-AF9B-C00AF8232F93}" dt="2023-04-30T16:00:50.562" v="290" actId="1076"/>
          <ac:spMkLst>
            <pc:docMk/>
            <pc:sldMk cId="8725090" sldId="259"/>
            <ac:spMk id="2" creationId="{4CC03842-3EA4-A5D8-B137-5900E6229033}"/>
          </ac:spMkLst>
        </pc:spChg>
        <pc:spChg chg="add mod">
          <ac:chgData name="zhang jiacheng" userId="1b9e710a7b596051" providerId="LiveId" clId="{035DEBEE-4847-4684-AF9B-C00AF8232F93}" dt="2023-04-30T16:01:58.236" v="307"/>
          <ac:spMkLst>
            <pc:docMk/>
            <pc:sldMk cId="8725090" sldId="259"/>
            <ac:spMk id="4" creationId="{CDE62F6F-EB11-770B-02A1-FF4296B82107}"/>
          </ac:spMkLst>
        </pc:spChg>
        <pc:spChg chg="add mod">
          <ac:chgData name="zhang jiacheng" userId="1b9e710a7b596051" providerId="LiveId" clId="{035DEBEE-4847-4684-AF9B-C00AF8232F93}" dt="2023-04-30T16:19:43.795" v="669" actId="1076"/>
          <ac:spMkLst>
            <pc:docMk/>
            <pc:sldMk cId="8725090" sldId="259"/>
            <ac:spMk id="6" creationId="{2D4936A7-B023-4580-54A6-3BDDBAAF0181}"/>
          </ac:spMkLst>
        </pc:spChg>
        <pc:spChg chg="add del">
          <ac:chgData name="zhang jiacheng" userId="1b9e710a7b596051" providerId="LiveId" clId="{035DEBEE-4847-4684-AF9B-C00AF8232F93}" dt="2023-04-30T16:19:52.672" v="671" actId="478"/>
          <ac:spMkLst>
            <pc:docMk/>
            <pc:sldMk cId="8725090" sldId="259"/>
            <ac:spMk id="11" creationId="{D6074EFE-D43C-017F-10F4-07632BF2CDBC}"/>
          </ac:spMkLst>
        </pc:spChg>
        <pc:spChg chg="add mod">
          <ac:chgData name="zhang jiacheng" userId="1b9e710a7b596051" providerId="LiveId" clId="{035DEBEE-4847-4684-AF9B-C00AF8232F93}" dt="2023-04-30T16:20:06.696" v="674" actId="1076"/>
          <ac:spMkLst>
            <pc:docMk/>
            <pc:sldMk cId="8725090" sldId="259"/>
            <ac:spMk id="12" creationId="{7BC4C8DB-FC73-3C37-93F1-732F1406F7A5}"/>
          </ac:spMkLst>
        </pc:spChg>
        <pc:spChg chg="add mod">
          <ac:chgData name="zhang jiacheng" userId="1b9e710a7b596051" providerId="LiveId" clId="{035DEBEE-4847-4684-AF9B-C00AF8232F93}" dt="2023-04-30T16:20:16.780" v="676" actId="1076"/>
          <ac:spMkLst>
            <pc:docMk/>
            <pc:sldMk cId="8725090" sldId="259"/>
            <ac:spMk id="13" creationId="{4BF54A98-022A-419D-6303-4DBBF5DAFCC4}"/>
          </ac:spMkLst>
        </pc:spChg>
        <pc:grpChg chg="mod">
          <ac:chgData name="zhang jiacheng" userId="1b9e710a7b596051" providerId="LiveId" clId="{035DEBEE-4847-4684-AF9B-C00AF8232F93}" dt="2023-04-30T16:00:46.407" v="289" actId="1076"/>
          <ac:grpSpMkLst>
            <pc:docMk/>
            <pc:sldMk cId="8725090" sldId="259"/>
            <ac:grpSpMk id="10" creationId="{516B1762-33D6-8F3E-5AFA-2341CF873116}"/>
          </ac:grpSpMkLst>
        </pc:grpChg>
        <pc:picChg chg="mod">
          <ac:chgData name="zhang jiacheng" userId="1b9e710a7b596051" providerId="LiveId" clId="{035DEBEE-4847-4684-AF9B-C00AF8232F93}" dt="2023-04-30T15:58:53.540" v="180" actId="1076"/>
          <ac:picMkLst>
            <pc:docMk/>
            <pc:sldMk cId="8725090" sldId="259"/>
            <ac:picMk id="3" creationId="{E4462446-0998-8F2E-83B7-A91A23C53708}"/>
          </ac:picMkLst>
        </pc:picChg>
        <pc:picChg chg="mod">
          <ac:chgData name="zhang jiacheng" userId="1b9e710a7b596051" providerId="LiveId" clId="{035DEBEE-4847-4684-AF9B-C00AF8232F93}" dt="2023-04-30T16:00:44.537" v="288" actId="1076"/>
          <ac:picMkLst>
            <pc:docMk/>
            <pc:sldMk cId="8725090" sldId="259"/>
            <ac:picMk id="7" creationId="{6724FF68-693A-A956-72D4-F4CFB06BB777}"/>
          </ac:picMkLst>
        </pc:picChg>
      </pc:sldChg>
      <pc:sldChg chg="modSp mod">
        <pc:chgData name="zhang jiacheng" userId="1b9e710a7b596051" providerId="LiveId" clId="{035DEBEE-4847-4684-AF9B-C00AF8232F93}" dt="2023-05-01T08:42:59.791" v="1806" actId="2711"/>
        <pc:sldMkLst>
          <pc:docMk/>
          <pc:sldMk cId="2272495467" sldId="260"/>
        </pc:sldMkLst>
        <pc:spChg chg="mod">
          <ac:chgData name="zhang jiacheng" userId="1b9e710a7b596051" providerId="LiveId" clId="{035DEBEE-4847-4684-AF9B-C00AF8232F93}" dt="2023-05-01T02:59:59.960" v="1660"/>
          <ac:spMkLst>
            <pc:docMk/>
            <pc:sldMk cId="2272495467" sldId="260"/>
            <ac:spMk id="2" creationId="{6A04E69E-EEA6-572D-84F2-D23D701FD14E}"/>
          </ac:spMkLst>
        </pc:spChg>
        <pc:spChg chg="mod">
          <ac:chgData name="zhang jiacheng" userId="1b9e710a7b596051" providerId="LiveId" clId="{035DEBEE-4847-4684-AF9B-C00AF8232F93}" dt="2023-05-01T08:42:59.791" v="1806" actId="2711"/>
          <ac:spMkLst>
            <pc:docMk/>
            <pc:sldMk cId="2272495467" sldId="260"/>
            <ac:spMk id="3" creationId="{A99BA839-D807-9824-3485-A2E31BBF2085}"/>
          </ac:spMkLst>
        </pc:spChg>
      </pc:sldChg>
      <pc:sldChg chg="addSp modSp mod">
        <pc:chgData name="zhang jiacheng" userId="1b9e710a7b596051" providerId="LiveId" clId="{035DEBEE-4847-4684-AF9B-C00AF8232F93}" dt="2023-04-30T16:19:29.379" v="667" actId="1076"/>
        <pc:sldMkLst>
          <pc:docMk/>
          <pc:sldMk cId="903625443" sldId="265"/>
        </pc:sldMkLst>
        <pc:spChg chg="mod">
          <ac:chgData name="zhang jiacheng" userId="1b9e710a7b596051" providerId="LiveId" clId="{035DEBEE-4847-4684-AF9B-C00AF8232F93}" dt="2023-04-30T16:19:18.953" v="666" actId="1036"/>
          <ac:spMkLst>
            <pc:docMk/>
            <pc:sldMk cId="903625443" sldId="265"/>
            <ac:spMk id="2" creationId="{2ABEF02E-EE29-C41F-FABA-5733730F4251}"/>
          </ac:spMkLst>
        </pc:spChg>
        <pc:spChg chg="add mod">
          <ac:chgData name="zhang jiacheng" userId="1b9e710a7b596051" providerId="LiveId" clId="{035DEBEE-4847-4684-AF9B-C00AF8232F93}" dt="2023-04-30T16:19:29.379" v="667" actId="1076"/>
          <ac:spMkLst>
            <pc:docMk/>
            <pc:sldMk cId="903625443" sldId="265"/>
            <ac:spMk id="3" creationId="{09AF7496-1039-8EEA-2ADB-07DAB8B5271A}"/>
          </ac:spMkLst>
        </pc:spChg>
        <pc:spChg chg="add mod">
          <ac:chgData name="zhang jiacheng" userId="1b9e710a7b596051" providerId="LiveId" clId="{035DEBEE-4847-4684-AF9B-C00AF8232F93}" dt="2023-04-30T16:19:18.953" v="666" actId="1036"/>
          <ac:spMkLst>
            <pc:docMk/>
            <pc:sldMk cId="903625443" sldId="265"/>
            <ac:spMk id="4" creationId="{651F29CE-655A-36C6-A9E9-EFAF90E54E64}"/>
          </ac:spMkLst>
        </pc:spChg>
        <pc:spChg chg="add mod">
          <ac:chgData name="zhang jiacheng" userId="1b9e710a7b596051" providerId="LiveId" clId="{035DEBEE-4847-4684-AF9B-C00AF8232F93}" dt="2023-04-30T16:19:18.953" v="666" actId="1036"/>
          <ac:spMkLst>
            <pc:docMk/>
            <pc:sldMk cId="903625443" sldId="265"/>
            <ac:spMk id="6" creationId="{50665C5F-36E8-E47A-850B-2D6843603C75}"/>
          </ac:spMkLst>
        </pc:spChg>
        <pc:spChg chg="add mod">
          <ac:chgData name="zhang jiacheng" userId="1b9e710a7b596051" providerId="LiveId" clId="{035DEBEE-4847-4684-AF9B-C00AF8232F93}" dt="2023-04-30T16:19:18.953" v="666" actId="1036"/>
          <ac:spMkLst>
            <pc:docMk/>
            <pc:sldMk cId="903625443" sldId="265"/>
            <ac:spMk id="8" creationId="{2AF25C24-CC5E-42FB-C7FB-F300BAD04D92}"/>
          </ac:spMkLst>
        </pc:spChg>
        <pc:spChg chg="add mod">
          <ac:chgData name="zhang jiacheng" userId="1b9e710a7b596051" providerId="LiveId" clId="{035DEBEE-4847-4684-AF9B-C00AF8232F93}" dt="2023-04-30T16:19:18.953" v="666" actId="1036"/>
          <ac:spMkLst>
            <pc:docMk/>
            <pc:sldMk cId="903625443" sldId="265"/>
            <ac:spMk id="10" creationId="{D892F854-DDEF-14A2-B5DD-89BD2BF9362E}"/>
          </ac:spMkLst>
        </pc:spChg>
        <pc:picChg chg="mod">
          <ac:chgData name="zhang jiacheng" userId="1b9e710a7b596051" providerId="LiveId" clId="{035DEBEE-4847-4684-AF9B-C00AF8232F93}" dt="2023-04-30T16:19:18.953" v="666" actId="1036"/>
          <ac:picMkLst>
            <pc:docMk/>
            <pc:sldMk cId="903625443" sldId="265"/>
            <ac:picMk id="5" creationId="{FE06847E-BDB4-C203-92E3-3FC99EC7499B}"/>
          </ac:picMkLst>
        </pc:picChg>
        <pc:picChg chg="mod">
          <ac:chgData name="zhang jiacheng" userId="1b9e710a7b596051" providerId="LiveId" clId="{035DEBEE-4847-4684-AF9B-C00AF8232F93}" dt="2023-04-30T16:19:18.953" v="666" actId="1036"/>
          <ac:picMkLst>
            <pc:docMk/>
            <pc:sldMk cId="903625443" sldId="265"/>
            <ac:picMk id="7" creationId="{22F57C5A-463E-E171-293C-C998B07E0C76}"/>
          </ac:picMkLst>
        </pc:picChg>
        <pc:picChg chg="mod">
          <ac:chgData name="zhang jiacheng" userId="1b9e710a7b596051" providerId="LiveId" clId="{035DEBEE-4847-4684-AF9B-C00AF8232F93}" dt="2023-04-30T16:19:18.953" v="666" actId="1036"/>
          <ac:picMkLst>
            <pc:docMk/>
            <pc:sldMk cId="903625443" sldId="265"/>
            <ac:picMk id="9" creationId="{BF21DE73-2FC3-6D32-B690-4C2F6FDC2794}"/>
          </ac:picMkLst>
        </pc:picChg>
        <pc:picChg chg="mod">
          <ac:chgData name="zhang jiacheng" userId="1b9e710a7b596051" providerId="LiveId" clId="{035DEBEE-4847-4684-AF9B-C00AF8232F93}" dt="2023-04-30T16:19:18.953" v="666" actId="1036"/>
          <ac:picMkLst>
            <pc:docMk/>
            <pc:sldMk cId="903625443" sldId="265"/>
            <ac:picMk id="11" creationId="{3AE9F742-3D4B-33E2-2B2D-A1EBCE827AB1}"/>
          </ac:picMkLst>
        </pc:picChg>
      </pc:sldChg>
      <pc:sldChg chg="modSp mod">
        <pc:chgData name="zhang jiacheng" userId="1b9e710a7b596051" providerId="LiveId" clId="{035DEBEE-4847-4684-AF9B-C00AF8232F93}" dt="2023-05-01T03:00:11.821" v="1667"/>
        <pc:sldMkLst>
          <pc:docMk/>
          <pc:sldMk cId="2639294739" sldId="266"/>
        </pc:sldMkLst>
        <pc:spChg chg="mod">
          <ac:chgData name="zhang jiacheng" userId="1b9e710a7b596051" providerId="LiveId" clId="{035DEBEE-4847-4684-AF9B-C00AF8232F93}" dt="2023-05-01T03:00:11.821" v="1667"/>
          <ac:spMkLst>
            <pc:docMk/>
            <pc:sldMk cId="2639294739" sldId="266"/>
            <ac:spMk id="2" creationId="{B7D9B850-5A96-AF42-B45D-D30354BDAAEE}"/>
          </ac:spMkLst>
        </pc:spChg>
        <pc:spChg chg="mod">
          <ac:chgData name="zhang jiacheng" userId="1b9e710a7b596051" providerId="LiveId" clId="{035DEBEE-4847-4684-AF9B-C00AF8232F93}" dt="2023-04-30T16:30:15.427" v="975" actId="207"/>
          <ac:spMkLst>
            <pc:docMk/>
            <pc:sldMk cId="2639294739" sldId="266"/>
            <ac:spMk id="3" creationId="{E2552436-8670-DD13-C9FD-316F3ADC4562}"/>
          </ac:spMkLst>
        </pc:spChg>
      </pc:sldChg>
      <pc:sldChg chg="addSp delSp modSp mod">
        <pc:chgData name="zhang jiacheng" userId="1b9e710a7b596051" providerId="LiveId" clId="{035DEBEE-4847-4684-AF9B-C00AF8232F93}" dt="2023-05-01T02:34:53.208" v="1284" actId="1037"/>
        <pc:sldMkLst>
          <pc:docMk/>
          <pc:sldMk cId="2576292887" sldId="267"/>
        </pc:sldMkLst>
        <pc:spChg chg="add mod">
          <ac:chgData name="zhang jiacheng" userId="1b9e710a7b596051" providerId="LiveId" clId="{035DEBEE-4847-4684-AF9B-C00AF8232F93}" dt="2023-05-01T02:32:49.811" v="1171" actId="1076"/>
          <ac:spMkLst>
            <pc:docMk/>
            <pc:sldMk cId="2576292887" sldId="267"/>
            <ac:spMk id="2" creationId="{4736124A-C3F4-539A-B4BB-8E5BAE8DABBE}"/>
          </ac:spMkLst>
        </pc:spChg>
        <pc:spChg chg="del">
          <ac:chgData name="zhang jiacheng" userId="1b9e710a7b596051" providerId="LiveId" clId="{035DEBEE-4847-4684-AF9B-C00AF8232F93}" dt="2023-04-30T16:03:54.613" v="349" actId="478"/>
          <ac:spMkLst>
            <pc:docMk/>
            <pc:sldMk cId="2576292887" sldId="267"/>
            <ac:spMk id="2" creationId="{F90D7684-738E-4F0F-2B56-9C28AC4E9BC3}"/>
          </ac:spMkLst>
        </pc:spChg>
        <pc:spChg chg="add mod">
          <ac:chgData name="zhang jiacheng" userId="1b9e710a7b596051" providerId="LiveId" clId="{035DEBEE-4847-4684-AF9B-C00AF8232F93}" dt="2023-05-01T02:30:38.691" v="1057" actId="1076"/>
          <ac:spMkLst>
            <pc:docMk/>
            <pc:sldMk cId="2576292887" sldId="267"/>
            <ac:spMk id="3" creationId="{1755EFCC-7CED-CF88-3583-E1CA51C7ADD8}"/>
          </ac:spMkLst>
        </pc:spChg>
        <pc:spChg chg="add mod">
          <ac:chgData name="zhang jiacheng" userId="1b9e710a7b596051" providerId="LiveId" clId="{035DEBEE-4847-4684-AF9B-C00AF8232F93}" dt="2023-05-01T02:32:31.908" v="1168"/>
          <ac:spMkLst>
            <pc:docMk/>
            <pc:sldMk cId="2576292887" sldId="267"/>
            <ac:spMk id="4" creationId="{BE74EFC6-67CB-BA7D-317C-9608953B8F73}"/>
          </ac:spMkLst>
        </pc:spChg>
        <pc:spChg chg="add mod">
          <ac:chgData name="zhang jiacheng" userId="1b9e710a7b596051" providerId="LiveId" clId="{035DEBEE-4847-4684-AF9B-C00AF8232F93}" dt="2023-05-01T02:33:48.200" v="1262" actId="1036"/>
          <ac:spMkLst>
            <pc:docMk/>
            <pc:sldMk cId="2576292887" sldId="267"/>
            <ac:spMk id="5" creationId="{88CA7E9B-4EF6-C3FA-6642-A5E1FEC3E30B}"/>
          </ac:spMkLst>
        </pc:spChg>
        <pc:spChg chg="add mod">
          <ac:chgData name="zhang jiacheng" userId="1b9e710a7b596051" providerId="LiveId" clId="{035DEBEE-4847-4684-AF9B-C00AF8232F93}" dt="2023-05-01T02:33:58.724" v="1264" actId="1076"/>
          <ac:spMkLst>
            <pc:docMk/>
            <pc:sldMk cId="2576292887" sldId="267"/>
            <ac:spMk id="6" creationId="{90831DCD-0DF5-5C72-352D-884C3E6B8AAD}"/>
          </ac:spMkLst>
        </pc:spChg>
        <pc:spChg chg="add mod">
          <ac:chgData name="zhang jiacheng" userId="1b9e710a7b596051" providerId="LiveId" clId="{035DEBEE-4847-4684-AF9B-C00AF8232F93}" dt="2023-05-01T02:34:53.208" v="1284" actId="1037"/>
          <ac:spMkLst>
            <pc:docMk/>
            <pc:sldMk cId="2576292887" sldId="267"/>
            <ac:spMk id="7" creationId="{257DFFB3-6BA0-D0EE-91B1-C243FBC7893D}"/>
          </ac:spMkLst>
        </pc:spChg>
        <pc:spChg chg="add mod">
          <ac:chgData name="zhang jiacheng" userId="1b9e710a7b596051" providerId="LiveId" clId="{035DEBEE-4847-4684-AF9B-C00AF8232F93}" dt="2023-05-01T02:34:53.208" v="1284" actId="1037"/>
          <ac:spMkLst>
            <pc:docMk/>
            <pc:sldMk cId="2576292887" sldId="267"/>
            <ac:spMk id="8" creationId="{A388333C-8022-C206-A468-520EE4A0820D}"/>
          </ac:spMkLst>
        </pc:spChg>
        <pc:spChg chg="add mod">
          <ac:chgData name="zhang jiacheng" userId="1b9e710a7b596051" providerId="LiveId" clId="{035DEBEE-4847-4684-AF9B-C00AF8232F93}" dt="2023-05-01T02:34:42.572" v="1276" actId="1076"/>
          <ac:spMkLst>
            <pc:docMk/>
            <pc:sldMk cId="2576292887" sldId="267"/>
            <ac:spMk id="10" creationId="{28BCDAE7-1945-D892-4B6E-1878DE520685}"/>
          </ac:spMkLst>
        </pc:spChg>
        <pc:picChg chg="mod">
          <ac:chgData name="zhang jiacheng" userId="1b9e710a7b596051" providerId="LiveId" clId="{035DEBEE-4847-4684-AF9B-C00AF8232F93}" dt="2023-04-30T16:03:51.574" v="348" actId="1076"/>
          <ac:picMkLst>
            <pc:docMk/>
            <pc:sldMk cId="2576292887" sldId="267"/>
            <ac:picMk id="9" creationId="{70E5C593-68F1-9E05-1F6C-CAC684CD188E}"/>
          </ac:picMkLst>
        </pc:picChg>
        <pc:picChg chg="mod">
          <ac:chgData name="zhang jiacheng" userId="1b9e710a7b596051" providerId="LiveId" clId="{035DEBEE-4847-4684-AF9B-C00AF8232F93}" dt="2023-05-01T02:30:25.404" v="1054" actId="1076"/>
          <ac:picMkLst>
            <pc:docMk/>
            <pc:sldMk cId="2576292887" sldId="267"/>
            <ac:picMk id="11" creationId="{B4081EFD-2020-90CA-0C39-D413273D2B74}"/>
          </ac:picMkLst>
        </pc:picChg>
        <pc:picChg chg="mod">
          <ac:chgData name="zhang jiacheng" userId="1b9e710a7b596051" providerId="LiveId" clId="{035DEBEE-4847-4684-AF9B-C00AF8232F93}" dt="2023-04-30T16:03:51.574" v="348" actId="1076"/>
          <ac:picMkLst>
            <pc:docMk/>
            <pc:sldMk cId="2576292887" sldId="267"/>
            <ac:picMk id="13" creationId="{03D4AFDE-3B47-CC30-D800-59D39AC4691B}"/>
          </ac:picMkLst>
        </pc:picChg>
        <pc:picChg chg="mod">
          <ac:chgData name="zhang jiacheng" userId="1b9e710a7b596051" providerId="LiveId" clId="{035DEBEE-4847-4684-AF9B-C00AF8232F93}" dt="2023-05-01T02:30:29.598" v="1055" actId="1076"/>
          <ac:picMkLst>
            <pc:docMk/>
            <pc:sldMk cId="2576292887" sldId="267"/>
            <ac:picMk id="15" creationId="{C5F3C824-6460-BDE9-A09B-5EE7C3E869DD}"/>
          </ac:picMkLst>
        </pc:picChg>
      </pc:sldChg>
      <pc:sldChg chg="modSp mod">
        <pc:chgData name="zhang jiacheng" userId="1b9e710a7b596051" providerId="LiveId" clId="{035DEBEE-4847-4684-AF9B-C00AF8232F93}" dt="2023-04-30T15:51:55.169" v="119" actId="207"/>
        <pc:sldMkLst>
          <pc:docMk/>
          <pc:sldMk cId="2885904257" sldId="269"/>
        </pc:sldMkLst>
        <pc:spChg chg="mod">
          <ac:chgData name="zhang jiacheng" userId="1b9e710a7b596051" providerId="LiveId" clId="{035DEBEE-4847-4684-AF9B-C00AF8232F93}" dt="2023-04-30T15:51:55.169" v="119" actId="207"/>
          <ac:spMkLst>
            <pc:docMk/>
            <pc:sldMk cId="2885904257" sldId="269"/>
            <ac:spMk id="14" creationId="{7F27A26A-69BB-9002-AC35-EDB2EC32D98B}"/>
          </ac:spMkLst>
        </pc:spChg>
      </pc:sldChg>
      <pc:sldChg chg="del">
        <pc:chgData name="zhang jiacheng" userId="1b9e710a7b596051" providerId="LiveId" clId="{035DEBEE-4847-4684-AF9B-C00AF8232F93}" dt="2023-05-01T02:40:15.988" v="1335" actId="47"/>
        <pc:sldMkLst>
          <pc:docMk/>
          <pc:sldMk cId="3608292171" sldId="270"/>
        </pc:sldMkLst>
      </pc:sldChg>
      <pc:sldChg chg="addSp modSp mod">
        <pc:chgData name="zhang jiacheng" userId="1b9e710a7b596051" providerId="LiveId" clId="{035DEBEE-4847-4684-AF9B-C00AF8232F93}" dt="2023-04-30T15:54:19.550" v="132" actId="1038"/>
        <pc:sldMkLst>
          <pc:docMk/>
          <pc:sldMk cId="3456782836" sldId="271"/>
        </pc:sldMkLst>
        <pc:picChg chg="add mod">
          <ac:chgData name="zhang jiacheng" userId="1b9e710a7b596051" providerId="LiveId" clId="{035DEBEE-4847-4684-AF9B-C00AF8232F93}" dt="2023-04-30T15:54:19.550" v="132" actId="1038"/>
          <ac:picMkLst>
            <pc:docMk/>
            <pc:sldMk cId="3456782836" sldId="271"/>
            <ac:picMk id="3" creationId="{0D720CB2-96DE-CD48-B1F4-8D696577CFDA}"/>
          </ac:picMkLst>
        </pc:picChg>
      </pc:sldChg>
      <pc:sldChg chg="addSp delSp modSp new mod">
        <pc:chgData name="zhang jiacheng" userId="1b9e710a7b596051" providerId="LiveId" clId="{035DEBEE-4847-4684-AF9B-C00AF8232F93}" dt="2023-05-01T03:06:53.516" v="1754" actId="20577"/>
        <pc:sldMkLst>
          <pc:docMk/>
          <pc:sldMk cId="3732585698" sldId="272"/>
        </pc:sldMkLst>
        <pc:spChg chg="mod">
          <ac:chgData name="zhang jiacheng" userId="1b9e710a7b596051" providerId="LiveId" clId="{035DEBEE-4847-4684-AF9B-C00AF8232F93}" dt="2023-05-01T03:06:53.516" v="1754" actId="20577"/>
          <ac:spMkLst>
            <pc:docMk/>
            <pc:sldMk cId="3732585698" sldId="272"/>
            <ac:spMk id="2" creationId="{71F42688-7E0A-4A28-2B4B-BB8D7C08965D}"/>
          </ac:spMkLst>
        </pc:spChg>
        <pc:spChg chg="del">
          <ac:chgData name="zhang jiacheng" userId="1b9e710a7b596051" providerId="LiveId" clId="{035DEBEE-4847-4684-AF9B-C00AF8232F93}" dt="2023-05-01T02:41:53.756" v="1353" actId="22"/>
          <ac:spMkLst>
            <pc:docMk/>
            <pc:sldMk cId="3732585698" sldId="272"/>
            <ac:spMk id="3" creationId="{2124DEFD-9FBA-0A0C-0000-46E6433D2BC4}"/>
          </ac:spMkLst>
        </pc:spChg>
        <pc:spChg chg="add mod">
          <ac:chgData name="zhang jiacheng" userId="1b9e710a7b596051" providerId="LiveId" clId="{035DEBEE-4847-4684-AF9B-C00AF8232F93}" dt="2023-05-01T02:43:25.419" v="1401" actId="1076"/>
          <ac:spMkLst>
            <pc:docMk/>
            <pc:sldMk cId="3732585698" sldId="272"/>
            <ac:spMk id="9" creationId="{8231DAC7-E892-974A-89B9-36FA87CD6D19}"/>
          </ac:spMkLst>
        </pc:spChg>
        <pc:spChg chg="add mod">
          <ac:chgData name="zhang jiacheng" userId="1b9e710a7b596051" providerId="LiveId" clId="{035DEBEE-4847-4684-AF9B-C00AF8232F93}" dt="2023-05-01T02:43:38.293" v="1406" actId="2711"/>
          <ac:spMkLst>
            <pc:docMk/>
            <pc:sldMk cId="3732585698" sldId="272"/>
            <ac:spMk id="11" creationId="{2389BD76-465A-9DC3-FFA2-00DB22F414A6}"/>
          </ac:spMkLst>
        </pc:spChg>
        <pc:picChg chg="add mod ord">
          <ac:chgData name="zhang jiacheng" userId="1b9e710a7b596051" providerId="LiveId" clId="{035DEBEE-4847-4684-AF9B-C00AF8232F93}" dt="2023-05-01T02:43:29.908" v="1404" actId="1076"/>
          <ac:picMkLst>
            <pc:docMk/>
            <pc:sldMk cId="3732585698" sldId="272"/>
            <ac:picMk id="5" creationId="{2B879407-88F5-D7F8-27B0-61F858263BED}"/>
          </ac:picMkLst>
        </pc:picChg>
        <pc:picChg chg="add mod">
          <ac:chgData name="zhang jiacheng" userId="1b9e710a7b596051" providerId="LiveId" clId="{035DEBEE-4847-4684-AF9B-C00AF8232F93}" dt="2023-05-01T02:43:20.487" v="1400" actId="1038"/>
          <ac:picMkLst>
            <pc:docMk/>
            <pc:sldMk cId="3732585698" sldId="272"/>
            <ac:picMk id="7" creationId="{56EFA52C-BBB6-4407-15D4-67725E8ACBD1}"/>
          </ac:picMkLst>
        </pc:picChg>
      </pc:sldChg>
      <pc:sldChg chg="modSp new mod ord">
        <pc:chgData name="zhang jiacheng" userId="1b9e710a7b596051" providerId="LiveId" clId="{035DEBEE-4847-4684-AF9B-C00AF8232F93}" dt="2023-05-01T03:00:53.876" v="1669" actId="2711"/>
        <pc:sldMkLst>
          <pc:docMk/>
          <pc:sldMk cId="1236007770" sldId="273"/>
        </pc:sldMkLst>
        <pc:spChg chg="mod">
          <ac:chgData name="zhang jiacheng" userId="1b9e710a7b596051" providerId="LiveId" clId="{035DEBEE-4847-4684-AF9B-C00AF8232F93}" dt="2023-04-30T16:31:08.245" v="1014" actId="20577"/>
          <ac:spMkLst>
            <pc:docMk/>
            <pc:sldMk cId="1236007770" sldId="273"/>
            <ac:spMk id="2" creationId="{019862AE-2650-894B-5A44-040AAE55637B}"/>
          </ac:spMkLst>
        </pc:spChg>
        <pc:spChg chg="mod">
          <ac:chgData name="zhang jiacheng" userId="1b9e710a7b596051" providerId="LiveId" clId="{035DEBEE-4847-4684-AF9B-C00AF8232F93}" dt="2023-05-01T03:00:53.876" v="1669" actId="2711"/>
          <ac:spMkLst>
            <pc:docMk/>
            <pc:sldMk cId="1236007770" sldId="273"/>
            <ac:spMk id="3" creationId="{932A54F1-8C81-9527-5C2E-82C77E48261F}"/>
          </ac:spMkLst>
        </pc:spChg>
      </pc:sldChg>
      <pc:sldChg chg="modSp add mod">
        <pc:chgData name="zhang jiacheng" userId="1b9e710a7b596051" providerId="LiveId" clId="{035DEBEE-4847-4684-AF9B-C00AF8232F93}" dt="2023-05-01T03:00:48.021" v="1668" actId="2711"/>
        <pc:sldMkLst>
          <pc:docMk/>
          <pc:sldMk cId="2450017479" sldId="274"/>
        </pc:sldMkLst>
        <pc:spChg chg="mod">
          <ac:chgData name="zhang jiacheng" userId="1b9e710a7b596051" providerId="LiveId" clId="{035DEBEE-4847-4684-AF9B-C00AF8232F93}" dt="2023-04-30T16:31:28.787" v="1029"/>
          <ac:spMkLst>
            <pc:docMk/>
            <pc:sldMk cId="2450017479" sldId="274"/>
            <ac:spMk id="2" creationId="{019862AE-2650-894B-5A44-040AAE55637B}"/>
          </ac:spMkLst>
        </pc:spChg>
        <pc:spChg chg="mod">
          <ac:chgData name="zhang jiacheng" userId="1b9e710a7b596051" providerId="LiveId" clId="{035DEBEE-4847-4684-AF9B-C00AF8232F93}" dt="2023-05-01T03:00:48.021" v="1668" actId="2711"/>
          <ac:spMkLst>
            <pc:docMk/>
            <pc:sldMk cId="2450017479" sldId="274"/>
            <ac:spMk id="3" creationId="{932A54F1-8C81-9527-5C2E-82C77E48261F}"/>
          </ac:spMkLst>
        </pc:spChg>
      </pc:sldChg>
      <pc:sldChg chg="addSp delSp modSp new mod">
        <pc:chgData name="zhang jiacheng" userId="1b9e710a7b596051" providerId="LiveId" clId="{035DEBEE-4847-4684-AF9B-C00AF8232F93}" dt="2023-05-01T02:57:12.480" v="1587" actId="1036"/>
        <pc:sldMkLst>
          <pc:docMk/>
          <pc:sldMk cId="1704909951" sldId="275"/>
        </pc:sldMkLst>
        <pc:spChg chg="mod">
          <ac:chgData name="zhang jiacheng" userId="1b9e710a7b596051" providerId="LiveId" clId="{035DEBEE-4847-4684-AF9B-C00AF8232F93}" dt="2023-05-01T02:48:43.650" v="1438"/>
          <ac:spMkLst>
            <pc:docMk/>
            <pc:sldMk cId="1704909951" sldId="275"/>
            <ac:spMk id="2" creationId="{4E9AA745-D8E2-42B9-9483-5DFCC628314C}"/>
          </ac:spMkLst>
        </pc:spChg>
        <pc:spChg chg="mod">
          <ac:chgData name="zhang jiacheng" userId="1b9e710a7b596051" providerId="LiveId" clId="{035DEBEE-4847-4684-AF9B-C00AF8232F93}" dt="2023-05-01T02:49:00.756" v="1442" actId="255"/>
          <ac:spMkLst>
            <pc:docMk/>
            <pc:sldMk cId="1704909951" sldId="275"/>
            <ac:spMk id="3" creationId="{B4AC10F0-A585-AB4B-7218-129DA4953F7E}"/>
          </ac:spMkLst>
        </pc:spChg>
        <pc:spChg chg="add del mod">
          <ac:chgData name="zhang jiacheng" userId="1b9e710a7b596051" providerId="LiveId" clId="{035DEBEE-4847-4684-AF9B-C00AF8232F93}" dt="2023-05-01T02:50:00.895" v="1449"/>
          <ac:spMkLst>
            <pc:docMk/>
            <pc:sldMk cId="1704909951" sldId="275"/>
            <ac:spMk id="6" creationId="{93A5B699-3B20-267E-EE53-321DD138FD68}"/>
          </ac:spMkLst>
        </pc:spChg>
        <pc:spChg chg="add mod">
          <ac:chgData name="zhang jiacheng" userId="1b9e710a7b596051" providerId="LiveId" clId="{035DEBEE-4847-4684-AF9B-C00AF8232F93}" dt="2023-05-01T02:52:46.077" v="1498" actId="1076"/>
          <ac:spMkLst>
            <pc:docMk/>
            <pc:sldMk cId="1704909951" sldId="275"/>
            <ac:spMk id="7" creationId="{273DBF24-F0C8-8C1E-3D27-7D85B784893B}"/>
          </ac:spMkLst>
        </pc:spChg>
        <pc:spChg chg="add del">
          <ac:chgData name="zhang jiacheng" userId="1b9e710a7b596051" providerId="LiveId" clId="{035DEBEE-4847-4684-AF9B-C00AF8232F93}" dt="2023-05-01T02:50:37.288" v="1474" actId="478"/>
          <ac:spMkLst>
            <pc:docMk/>
            <pc:sldMk cId="1704909951" sldId="275"/>
            <ac:spMk id="8" creationId="{261A467C-9F94-C75D-A40D-5B1209B27797}"/>
          </ac:spMkLst>
        </pc:spChg>
        <pc:spChg chg="add del">
          <ac:chgData name="zhang jiacheng" userId="1b9e710a7b596051" providerId="LiveId" clId="{035DEBEE-4847-4684-AF9B-C00AF8232F93}" dt="2023-05-01T02:50:46.682" v="1476"/>
          <ac:spMkLst>
            <pc:docMk/>
            <pc:sldMk cId="1704909951" sldId="275"/>
            <ac:spMk id="9" creationId="{7ACA1C27-A6A6-E0C1-DF20-8848D10F9091}"/>
          </ac:spMkLst>
        </pc:spChg>
        <pc:spChg chg="add mod">
          <ac:chgData name="zhang jiacheng" userId="1b9e710a7b596051" providerId="LiveId" clId="{035DEBEE-4847-4684-AF9B-C00AF8232F93}" dt="2023-05-01T02:57:01.751" v="1581" actId="1035"/>
          <ac:spMkLst>
            <pc:docMk/>
            <pc:sldMk cId="1704909951" sldId="275"/>
            <ac:spMk id="13" creationId="{3B67B041-8795-F8BB-16EE-1EDB6F64F514}"/>
          </ac:spMkLst>
        </pc:spChg>
        <pc:spChg chg="add mod">
          <ac:chgData name="zhang jiacheng" userId="1b9e710a7b596051" providerId="LiveId" clId="{035DEBEE-4847-4684-AF9B-C00AF8232F93}" dt="2023-05-01T02:56:49.877" v="1561" actId="1037"/>
          <ac:spMkLst>
            <pc:docMk/>
            <pc:sldMk cId="1704909951" sldId="275"/>
            <ac:spMk id="20" creationId="{8CF46BA6-8325-B4EA-A6B9-F30430F623C0}"/>
          </ac:spMkLst>
        </pc:spChg>
        <pc:spChg chg="add mod">
          <ac:chgData name="zhang jiacheng" userId="1b9e710a7b596051" providerId="LiveId" clId="{035DEBEE-4847-4684-AF9B-C00AF8232F93}" dt="2023-05-01T02:56:55.415" v="1572" actId="1035"/>
          <ac:spMkLst>
            <pc:docMk/>
            <pc:sldMk cId="1704909951" sldId="275"/>
            <ac:spMk id="22" creationId="{4EF6B44F-8DE7-2A7B-B8B3-3466B33370DF}"/>
          </ac:spMkLst>
        </pc:spChg>
        <pc:picChg chg="add mod">
          <ac:chgData name="zhang jiacheng" userId="1b9e710a7b596051" providerId="LiveId" clId="{035DEBEE-4847-4684-AF9B-C00AF8232F93}" dt="2023-05-01T02:51:25.179" v="1485" actId="1076"/>
          <ac:picMkLst>
            <pc:docMk/>
            <pc:sldMk cId="1704909951" sldId="275"/>
            <ac:picMk id="5" creationId="{754330D6-3025-A82D-A36F-9AC3A5287883}"/>
          </ac:picMkLst>
        </pc:picChg>
        <pc:picChg chg="add mod">
          <ac:chgData name="zhang jiacheng" userId="1b9e710a7b596051" providerId="LiveId" clId="{035DEBEE-4847-4684-AF9B-C00AF8232F93}" dt="2023-05-01T02:52:48.420" v="1499" actId="1076"/>
          <ac:picMkLst>
            <pc:docMk/>
            <pc:sldMk cId="1704909951" sldId="275"/>
            <ac:picMk id="11" creationId="{4154042F-7949-15B4-43A3-09D221F693E1}"/>
          </ac:picMkLst>
        </pc:picChg>
        <pc:picChg chg="add mod">
          <ac:chgData name="zhang jiacheng" userId="1b9e710a7b596051" providerId="LiveId" clId="{035DEBEE-4847-4684-AF9B-C00AF8232F93}" dt="2023-05-01T02:57:12.480" v="1587" actId="1036"/>
          <ac:picMkLst>
            <pc:docMk/>
            <pc:sldMk cId="1704909951" sldId="275"/>
            <ac:picMk id="15" creationId="{F0825E7A-5EDA-F436-1444-1BAB712889DE}"/>
          </ac:picMkLst>
        </pc:picChg>
        <pc:picChg chg="add mod">
          <ac:chgData name="zhang jiacheng" userId="1b9e710a7b596051" providerId="LiveId" clId="{035DEBEE-4847-4684-AF9B-C00AF8232F93}" dt="2023-05-01T02:56:43.636" v="1552" actId="1037"/>
          <ac:picMkLst>
            <pc:docMk/>
            <pc:sldMk cId="1704909951" sldId="275"/>
            <ac:picMk id="17" creationId="{35590A29-5C48-6A35-B3DC-3CAEFEF65C4D}"/>
          </ac:picMkLst>
        </pc:picChg>
        <pc:picChg chg="add del">
          <ac:chgData name="zhang jiacheng" userId="1b9e710a7b596051" providerId="LiveId" clId="{035DEBEE-4847-4684-AF9B-C00AF8232F93}" dt="2023-05-01T02:54:10.596" v="1514" actId="478"/>
          <ac:picMkLst>
            <pc:docMk/>
            <pc:sldMk cId="1704909951" sldId="275"/>
            <ac:picMk id="19" creationId="{C08D3476-8321-4563-C3B9-7B0174756C1C}"/>
          </ac:picMkLst>
        </pc:picChg>
        <pc:picChg chg="add mod">
          <ac:chgData name="zhang jiacheng" userId="1b9e710a7b596051" providerId="LiveId" clId="{035DEBEE-4847-4684-AF9B-C00AF8232F93}" dt="2023-05-01T02:56:41.162" v="1551" actId="1076"/>
          <ac:picMkLst>
            <pc:docMk/>
            <pc:sldMk cId="1704909951" sldId="275"/>
            <ac:picMk id="24" creationId="{E48EC776-A589-AA03-E3D2-4BDA6D350D0F}"/>
          </ac:picMkLst>
        </pc:picChg>
      </pc:sldChg>
      <pc:sldChg chg="addSp modSp new mod ord">
        <pc:chgData name="zhang jiacheng" userId="1b9e710a7b596051" providerId="LiveId" clId="{035DEBEE-4847-4684-AF9B-C00AF8232F93}" dt="2023-05-01T03:06:46.839" v="1753" actId="20577"/>
        <pc:sldMkLst>
          <pc:docMk/>
          <pc:sldMk cId="64469552" sldId="276"/>
        </pc:sldMkLst>
        <pc:spChg chg="mod">
          <ac:chgData name="zhang jiacheng" userId="1b9e710a7b596051" providerId="LiveId" clId="{035DEBEE-4847-4684-AF9B-C00AF8232F93}" dt="2023-05-01T03:06:46.839" v="1753" actId="20577"/>
          <ac:spMkLst>
            <pc:docMk/>
            <pc:sldMk cId="64469552" sldId="276"/>
            <ac:spMk id="2" creationId="{9EAE3A49-769D-A91B-8831-95339EDCDEC4}"/>
          </ac:spMkLst>
        </pc:spChg>
        <pc:spChg chg="mod">
          <ac:chgData name="zhang jiacheng" userId="1b9e710a7b596051" providerId="LiveId" clId="{035DEBEE-4847-4684-AF9B-C00AF8232F93}" dt="2023-05-01T03:06:44.163" v="1752" actId="20577"/>
          <ac:spMkLst>
            <pc:docMk/>
            <pc:sldMk cId="64469552" sldId="276"/>
            <ac:spMk id="3" creationId="{23687330-03D1-7928-F436-FE6A368681FC}"/>
          </ac:spMkLst>
        </pc:spChg>
        <pc:picChg chg="add mod">
          <ac:chgData name="zhang jiacheng" userId="1b9e710a7b596051" providerId="LiveId" clId="{035DEBEE-4847-4684-AF9B-C00AF8232F93}" dt="2023-05-01T03:05:47.256" v="1740" actId="1076"/>
          <ac:picMkLst>
            <pc:docMk/>
            <pc:sldMk cId="64469552" sldId="276"/>
            <ac:picMk id="5" creationId="{557D1DAE-2CB4-284F-C191-0AB9380A464B}"/>
          </ac:picMkLst>
        </pc:picChg>
        <pc:picChg chg="add mod">
          <ac:chgData name="zhang jiacheng" userId="1b9e710a7b596051" providerId="LiveId" clId="{035DEBEE-4847-4684-AF9B-C00AF8232F93}" dt="2023-05-01T03:05:44.933" v="1739" actId="14100"/>
          <ac:picMkLst>
            <pc:docMk/>
            <pc:sldMk cId="64469552" sldId="276"/>
            <ac:picMk id="7" creationId="{D2FD3775-F08F-0762-610F-C0C38520FD90}"/>
          </ac:picMkLst>
        </pc:picChg>
      </pc:sldChg>
      <pc:sldChg chg="addSp delSp modSp new mod">
        <pc:chgData name="zhang jiacheng" userId="1b9e710a7b596051" providerId="LiveId" clId="{035DEBEE-4847-4684-AF9B-C00AF8232F93}" dt="2023-05-01T08:56:34.344" v="2028" actId="14100"/>
        <pc:sldMkLst>
          <pc:docMk/>
          <pc:sldMk cId="1444093457" sldId="277"/>
        </pc:sldMkLst>
        <pc:spChg chg="mod">
          <ac:chgData name="zhang jiacheng" userId="1b9e710a7b596051" providerId="LiveId" clId="{035DEBEE-4847-4684-AF9B-C00AF8232F93}" dt="2023-05-01T08:43:45.449" v="1834" actId="404"/>
          <ac:spMkLst>
            <pc:docMk/>
            <pc:sldMk cId="1444093457" sldId="277"/>
            <ac:spMk id="2" creationId="{E975C6B8-0D49-A5DC-2045-AFBACE4A7974}"/>
          </ac:spMkLst>
        </pc:spChg>
        <pc:spChg chg="del">
          <ac:chgData name="zhang jiacheng" userId="1b9e710a7b596051" providerId="LiveId" clId="{035DEBEE-4847-4684-AF9B-C00AF8232F93}" dt="2023-05-01T08:44:52.919" v="1835" actId="22"/>
          <ac:spMkLst>
            <pc:docMk/>
            <pc:sldMk cId="1444093457" sldId="277"/>
            <ac:spMk id="3" creationId="{E3B14E3D-9701-07AC-DC55-3784F40B6605}"/>
          </ac:spMkLst>
        </pc:spChg>
        <pc:spChg chg="add mod">
          <ac:chgData name="zhang jiacheng" userId="1b9e710a7b596051" providerId="LiveId" clId="{035DEBEE-4847-4684-AF9B-C00AF8232F93}" dt="2023-05-01T08:54:02.624" v="1961" actId="20577"/>
          <ac:spMkLst>
            <pc:docMk/>
            <pc:sldMk cId="1444093457" sldId="277"/>
            <ac:spMk id="6" creationId="{731BFD86-9C50-765D-FCB4-07BB9A2BEF33}"/>
          </ac:spMkLst>
        </pc:spChg>
        <pc:spChg chg="add del">
          <ac:chgData name="zhang jiacheng" userId="1b9e710a7b596051" providerId="LiveId" clId="{035DEBEE-4847-4684-AF9B-C00AF8232F93}" dt="2023-05-01T08:47:16.155" v="1854" actId="22"/>
          <ac:spMkLst>
            <pc:docMk/>
            <pc:sldMk cId="1444093457" sldId="277"/>
            <ac:spMk id="8" creationId="{9768FD42-697B-58D3-0833-18184F6A349F}"/>
          </ac:spMkLst>
        </pc:spChg>
        <pc:spChg chg="add mod">
          <ac:chgData name="zhang jiacheng" userId="1b9e710a7b596051" providerId="LiveId" clId="{035DEBEE-4847-4684-AF9B-C00AF8232F93}" dt="2023-05-01T08:48:10.991" v="1868" actId="208"/>
          <ac:spMkLst>
            <pc:docMk/>
            <pc:sldMk cId="1444093457" sldId="277"/>
            <ac:spMk id="9" creationId="{DFFC776A-5031-835D-7EDF-6FB0EB28A1BE}"/>
          </ac:spMkLst>
        </pc:spChg>
        <pc:spChg chg="add mod">
          <ac:chgData name="zhang jiacheng" userId="1b9e710a7b596051" providerId="LiveId" clId="{035DEBEE-4847-4684-AF9B-C00AF8232F93}" dt="2023-05-01T08:55:56.030" v="2003" actId="1076"/>
          <ac:spMkLst>
            <pc:docMk/>
            <pc:sldMk cId="1444093457" sldId="277"/>
            <ac:spMk id="10" creationId="{F99C6F02-3AE6-73A6-AC75-4B533BAEDBB2}"/>
          </ac:spMkLst>
        </pc:spChg>
        <pc:spChg chg="add del mod">
          <ac:chgData name="zhang jiacheng" userId="1b9e710a7b596051" providerId="LiveId" clId="{035DEBEE-4847-4684-AF9B-C00AF8232F93}" dt="2023-05-01T08:54:47.668" v="1974" actId="478"/>
          <ac:spMkLst>
            <pc:docMk/>
            <pc:sldMk cId="1444093457" sldId="277"/>
            <ac:spMk id="12" creationId="{7671A68D-D8BC-98F4-D754-4BAFAAE4F714}"/>
          </ac:spMkLst>
        </pc:spChg>
        <pc:spChg chg="add mod">
          <ac:chgData name="zhang jiacheng" userId="1b9e710a7b596051" providerId="LiveId" clId="{035DEBEE-4847-4684-AF9B-C00AF8232F93}" dt="2023-05-01T08:56:34.344" v="2028" actId="14100"/>
          <ac:spMkLst>
            <pc:docMk/>
            <pc:sldMk cId="1444093457" sldId="277"/>
            <ac:spMk id="13" creationId="{D0052960-AA65-1018-223F-E52AFB132DC3}"/>
          </ac:spMkLst>
        </pc:spChg>
        <pc:picChg chg="add del mod ord modCrop">
          <ac:chgData name="zhang jiacheng" userId="1b9e710a7b596051" providerId="LiveId" clId="{035DEBEE-4847-4684-AF9B-C00AF8232F93}" dt="2023-05-01T08:54:08.737" v="1963" actId="478"/>
          <ac:picMkLst>
            <pc:docMk/>
            <pc:sldMk cId="1444093457" sldId="277"/>
            <ac:picMk id="5" creationId="{6B70B72F-257C-AE8F-1EEE-196A914C429C}"/>
          </ac:picMkLst>
        </pc:picChg>
        <pc:picChg chg="add del mod">
          <ac:chgData name="zhang jiacheng" userId="1b9e710a7b596051" providerId="LiveId" clId="{035DEBEE-4847-4684-AF9B-C00AF8232F93}" dt="2023-05-01T08:50:42.220" v="1919" actId="478"/>
          <ac:picMkLst>
            <pc:docMk/>
            <pc:sldMk cId="1444093457" sldId="277"/>
            <ac:picMk id="1026" creationId="{8CF73475-C2AC-B9D0-B9F3-A2037EA02967}"/>
          </ac:picMkLst>
        </pc:picChg>
        <pc:picChg chg="add mod">
          <ac:chgData name="zhang jiacheng" userId="1b9e710a7b596051" providerId="LiveId" clId="{035DEBEE-4847-4684-AF9B-C00AF8232F93}" dt="2023-05-01T08:54:06.950" v="1962" actId="14100"/>
          <ac:picMkLst>
            <pc:docMk/>
            <pc:sldMk cId="1444093457" sldId="277"/>
            <ac:picMk id="1028" creationId="{7128587A-0899-B4A2-1A8B-21C3E803FF5A}"/>
          </ac:picMkLst>
        </pc:picChg>
        <pc:picChg chg="add mod">
          <ac:chgData name="zhang jiacheng" userId="1b9e710a7b596051" providerId="LiveId" clId="{035DEBEE-4847-4684-AF9B-C00AF8232F93}" dt="2023-05-01T08:56:25.810" v="2026" actId="1076"/>
          <ac:picMkLst>
            <pc:docMk/>
            <pc:sldMk cId="1444093457" sldId="277"/>
            <ac:picMk id="1030" creationId="{405D9B3D-E903-F656-A49F-33843BDAF02C}"/>
          </ac:picMkLst>
        </pc:picChg>
        <pc:picChg chg="add mod">
          <ac:chgData name="zhang jiacheng" userId="1b9e710a7b596051" providerId="LiveId" clId="{035DEBEE-4847-4684-AF9B-C00AF8232F93}" dt="2023-05-01T08:55:07.797" v="1981" actId="1076"/>
          <ac:picMkLst>
            <pc:docMk/>
            <pc:sldMk cId="1444093457" sldId="277"/>
            <ac:picMk id="1032" creationId="{99BFAE47-2801-92EC-3300-E439D06F3AB2}"/>
          </ac:picMkLst>
        </pc:picChg>
      </pc:sldChg>
      <pc:sldChg chg="new del">
        <pc:chgData name="zhang jiacheng" userId="1b9e710a7b596051" providerId="LiveId" clId="{035DEBEE-4847-4684-AF9B-C00AF8232F93}" dt="2023-05-01T08:43:16.227" v="1808" actId="47"/>
        <pc:sldMkLst>
          <pc:docMk/>
          <pc:sldMk cId="3641542289" sldId="277"/>
        </pc:sldMkLst>
      </pc:sldChg>
      <pc:sldChg chg="modSp new mod">
        <pc:chgData name="zhang jiacheng" userId="1b9e710a7b596051" providerId="LiveId" clId="{035DEBEE-4847-4684-AF9B-C00AF8232F93}" dt="2023-05-01T09:07:02.564" v="2128" actId="5793"/>
        <pc:sldMkLst>
          <pc:docMk/>
          <pc:sldMk cId="4236886101" sldId="278"/>
        </pc:sldMkLst>
        <pc:spChg chg="mod">
          <ac:chgData name="zhang jiacheng" userId="1b9e710a7b596051" providerId="LiveId" clId="{035DEBEE-4847-4684-AF9B-C00AF8232F93}" dt="2023-05-01T09:00:30.285" v="2032"/>
          <ac:spMkLst>
            <pc:docMk/>
            <pc:sldMk cId="4236886101" sldId="278"/>
            <ac:spMk id="2" creationId="{F6AA7408-6A22-3ADF-FF9D-636F1E64ECF9}"/>
          </ac:spMkLst>
        </pc:spChg>
        <pc:spChg chg="mod">
          <ac:chgData name="zhang jiacheng" userId="1b9e710a7b596051" providerId="LiveId" clId="{035DEBEE-4847-4684-AF9B-C00AF8232F93}" dt="2023-05-01T09:07:02.564" v="2128" actId="5793"/>
          <ac:spMkLst>
            <pc:docMk/>
            <pc:sldMk cId="4236886101" sldId="278"/>
            <ac:spMk id="3" creationId="{799165CA-2524-4573-CE58-388FD9FFEBB0}"/>
          </ac:spMkLst>
        </pc:spChg>
      </pc:sldChg>
      <pc:sldChg chg="addSp modSp new mod">
        <pc:chgData name="zhang jiacheng" userId="1b9e710a7b596051" providerId="LiveId" clId="{035DEBEE-4847-4684-AF9B-C00AF8232F93}" dt="2023-05-01T09:23:12.613" v="2194" actId="1076"/>
        <pc:sldMkLst>
          <pc:docMk/>
          <pc:sldMk cId="825689110" sldId="279"/>
        </pc:sldMkLst>
        <pc:grpChg chg="add mod">
          <ac:chgData name="zhang jiacheng" userId="1b9e710a7b596051" providerId="LiveId" clId="{035DEBEE-4847-4684-AF9B-C00AF8232F93}" dt="2023-05-01T09:23:12.613" v="2194" actId="1076"/>
          <ac:grpSpMkLst>
            <pc:docMk/>
            <pc:sldMk cId="825689110" sldId="279"/>
            <ac:grpSpMk id="12" creationId="{6E140B59-1747-C86D-E03C-1AC205707617}"/>
          </ac:grpSpMkLst>
        </pc:grpChg>
        <pc:picChg chg="add mod">
          <ac:chgData name="zhang jiacheng" userId="1b9e710a7b596051" providerId="LiveId" clId="{035DEBEE-4847-4684-AF9B-C00AF8232F93}" dt="2023-05-01T09:22:44.350" v="2172" actId="1036"/>
          <ac:picMkLst>
            <pc:docMk/>
            <pc:sldMk cId="825689110" sldId="279"/>
            <ac:picMk id="5" creationId="{743E717C-CFAC-F967-D3B6-BC573AE7C4FE}"/>
          </ac:picMkLst>
        </pc:picChg>
        <pc:picChg chg="add mod">
          <ac:chgData name="zhang jiacheng" userId="1b9e710a7b596051" providerId="LiveId" clId="{035DEBEE-4847-4684-AF9B-C00AF8232F93}" dt="2023-05-01T09:23:03.904" v="2193" actId="1076"/>
          <ac:picMkLst>
            <pc:docMk/>
            <pc:sldMk cId="825689110" sldId="279"/>
            <ac:picMk id="7" creationId="{6763C478-6F38-2B4D-F2B3-DD5AB39A17E3}"/>
          </ac:picMkLst>
        </pc:picChg>
        <pc:picChg chg="add mod">
          <ac:chgData name="zhang jiacheng" userId="1b9e710a7b596051" providerId="LiveId" clId="{035DEBEE-4847-4684-AF9B-C00AF8232F93}" dt="2023-05-01T09:22:32.595" v="2157" actId="164"/>
          <ac:picMkLst>
            <pc:docMk/>
            <pc:sldMk cId="825689110" sldId="279"/>
            <ac:picMk id="9" creationId="{6BC9A33C-B9F9-9E9F-13FC-97C46E2F22E8}"/>
          </ac:picMkLst>
        </pc:picChg>
        <pc:picChg chg="add mod">
          <ac:chgData name="zhang jiacheng" userId="1b9e710a7b596051" providerId="LiveId" clId="{035DEBEE-4847-4684-AF9B-C00AF8232F93}" dt="2023-05-01T09:22:32.595" v="2157" actId="164"/>
          <ac:picMkLst>
            <pc:docMk/>
            <pc:sldMk cId="825689110" sldId="279"/>
            <ac:picMk id="11" creationId="{88F88062-40EE-B089-DAD9-AFC7CDD16F7A}"/>
          </ac:picMkLst>
        </pc:picChg>
      </pc:sldChg>
      <pc:sldChg chg="addSp delSp modSp new mod">
        <pc:chgData name="zhang jiacheng" userId="1b9e710a7b596051" providerId="LiveId" clId="{035DEBEE-4847-4684-AF9B-C00AF8232F93}" dt="2023-05-01T09:24:45.743" v="2203" actId="1076"/>
        <pc:sldMkLst>
          <pc:docMk/>
          <pc:sldMk cId="855045504" sldId="280"/>
        </pc:sldMkLst>
        <pc:spChg chg="del">
          <ac:chgData name="zhang jiacheng" userId="1b9e710a7b596051" providerId="LiveId" clId="{035DEBEE-4847-4684-AF9B-C00AF8232F93}" dt="2023-05-01T09:24:21.923" v="2196" actId="22"/>
          <ac:spMkLst>
            <pc:docMk/>
            <pc:sldMk cId="855045504" sldId="280"/>
            <ac:spMk id="3" creationId="{85BAFCFB-6EF5-A806-1A6F-DDFBC4DE62FE}"/>
          </ac:spMkLst>
        </pc:spChg>
        <pc:picChg chg="add mod ord">
          <ac:chgData name="zhang jiacheng" userId="1b9e710a7b596051" providerId="LiveId" clId="{035DEBEE-4847-4684-AF9B-C00AF8232F93}" dt="2023-05-01T09:24:26.898" v="2199" actId="1076"/>
          <ac:picMkLst>
            <pc:docMk/>
            <pc:sldMk cId="855045504" sldId="280"/>
            <ac:picMk id="5" creationId="{F7F7985D-B41A-4683-520B-A40BB79B660D}"/>
          </ac:picMkLst>
        </pc:picChg>
        <pc:picChg chg="add mod">
          <ac:chgData name="zhang jiacheng" userId="1b9e710a7b596051" providerId="LiveId" clId="{035DEBEE-4847-4684-AF9B-C00AF8232F93}" dt="2023-05-01T09:24:45.743" v="2203" actId="1076"/>
          <ac:picMkLst>
            <pc:docMk/>
            <pc:sldMk cId="855045504" sldId="280"/>
            <ac:picMk id="7" creationId="{08BF8ADF-8A32-6E73-7C99-3194DC408C31}"/>
          </ac:picMkLst>
        </pc:picChg>
      </pc:sldChg>
      <pc:sldChg chg="addSp delSp modSp new mod">
        <pc:chgData name="zhang jiacheng" userId="1b9e710a7b596051" providerId="LiveId" clId="{035DEBEE-4847-4684-AF9B-C00AF8232F93}" dt="2023-05-01T09:59:01.178" v="2477" actId="113"/>
        <pc:sldMkLst>
          <pc:docMk/>
          <pc:sldMk cId="3670277469" sldId="281"/>
        </pc:sldMkLst>
        <pc:spChg chg="del">
          <ac:chgData name="zhang jiacheng" userId="1b9e710a7b596051" providerId="LiveId" clId="{035DEBEE-4847-4684-AF9B-C00AF8232F93}" dt="2023-05-01T09:26:50.984" v="2226" actId="478"/>
          <ac:spMkLst>
            <pc:docMk/>
            <pc:sldMk cId="3670277469" sldId="281"/>
            <ac:spMk id="2" creationId="{297C5B4C-93DD-B6F2-9F95-2AFD6737B7DC}"/>
          </ac:spMkLst>
        </pc:spChg>
        <pc:spChg chg="del">
          <ac:chgData name="zhang jiacheng" userId="1b9e710a7b596051" providerId="LiveId" clId="{035DEBEE-4847-4684-AF9B-C00AF8232F93}" dt="2023-05-01T09:25:44.014" v="2208" actId="22"/>
          <ac:spMkLst>
            <pc:docMk/>
            <pc:sldMk cId="3670277469" sldId="281"/>
            <ac:spMk id="3" creationId="{A5BB19E4-B664-91EC-AD6C-E4E65201D25F}"/>
          </ac:spMkLst>
        </pc:spChg>
        <pc:spChg chg="add del mod">
          <ac:chgData name="zhang jiacheng" userId="1b9e710a7b596051" providerId="LiveId" clId="{035DEBEE-4847-4684-AF9B-C00AF8232F93}" dt="2023-05-01T09:26:49.563" v="2225" actId="478"/>
          <ac:spMkLst>
            <pc:docMk/>
            <pc:sldMk cId="3670277469" sldId="281"/>
            <ac:spMk id="9" creationId="{4A458695-1978-2E6B-CF04-1E0002A8A43F}"/>
          </ac:spMkLst>
        </pc:spChg>
        <pc:spChg chg="add mod">
          <ac:chgData name="zhang jiacheng" userId="1b9e710a7b596051" providerId="LiveId" clId="{035DEBEE-4847-4684-AF9B-C00AF8232F93}" dt="2023-05-01T09:59:01.178" v="2477" actId="113"/>
          <ac:spMkLst>
            <pc:docMk/>
            <pc:sldMk cId="3670277469" sldId="281"/>
            <ac:spMk id="14" creationId="{6758D55E-DCD5-35FD-571F-ECE45EB03E8C}"/>
          </ac:spMkLst>
        </pc:spChg>
        <pc:grpChg chg="add mod">
          <ac:chgData name="zhang jiacheng" userId="1b9e710a7b596051" providerId="LiveId" clId="{035DEBEE-4847-4684-AF9B-C00AF8232F93}" dt="2023-05-01T09:30:19.462" v="2234" actId="1076"/>
          <ac:grpSpMkLst>
            <pc:docMk/>
            <pc:sldMk cId="3670277469" sldId="281"/>
            <ac:grpSpMk id="11" creationId="{57732CF2-BED6-50E3-DA39-2D77DF9C64DD}"/>
          </ac:grpSpMkLst>
        </pc:grpChg>
        <pc:picChg chg="add mod">
          <ac:chgData name="zhang jiacheng" userId="1b9e710a7b596051" providerId="LiveId" clId="{035DEBEE-4847-4684-AF9B-C00AF8232F93}" dt="2023-05-01T09:26:58.727" v="2227" actId="164"/>
          <ac:picMkLst>
            <pc:docMk/>
            <pc:sldMk cId="3670277469" sldId="281"/>
            <ac:picMk id="5" creationId="{4CBF1A3E-B2B2-88F7-4489-E56E5A17E646}"/>
          </ac:picMkLst>
        </pc:picChg>
        <pc:picChg chg="add del mod ord">
          <ac:chgData name="zhang jiacheng" userId="1b9e710a7b596051" providerId="LiveId" clId="{035DEBEE-4847-4684-AF9B-C00AF8232F93}" dt="2023-05-01T09:25:55.930" v="2215" actId="21"/>
          <ac:picMkLst>
            <pc:docMk/>
            <pc:sldMk cId="3670277469" sldId="281"/>
            <ac:picMk id="7" creationId="{E0942F20-73AD-23B5-DF4B-D2C590D2B04B}"/>
          </ac:picMkLst>
        </pc:picChg>
        <pc:picChg chg="add mod">
          <ac:chgData name="zhang jiacheng" userId="1b9e710a7b596051" providerId="LiveId" clId="{035DEBEE-4847-4684-AF9B-C00AF8232F93}" dt="2023-05-01T09:26:58.727" v="2227" actId="164"/>
          <ac:picMkLst>
            <pc:docMk/>
            <pc:sldMk cId="3670277469" sldId="281"/>
            <ac:picMk id="10" creationId="{6880A99C-B3B3-678C-D26F-922DCE1EAF6C}"/>
          </ac:picMkLst>
        </pc:picChg>
        <pc:picChg chg="add mod">
          <ac:chgData name="zhang jiacheng" userId="1b9e710a7b596051" providerId="LiveId" clId="{035DEBEE-4847-4684-AF9B-C00AF8232F93}" dt="2023-05-01T09:34:18.003" v="2352" actId="1076"/>
          <ac:picMkLst>
            <pc:docMk/>
            <pc:sldMk cId="3670277469" sldId="281"/>
            <ac:picMk id="13" creationId="{0203B0E5-D756-EBDF-4B15-D69E72F618F9}"/>
          </ac:picMkLst>
        </pc:picChg>
        <pc:picChg chg="add mod">
          <ac:chgData name="zhang jiacheng" userId="1b9e710a7b596051" providerId="LiveId" clId="{035DEBEE-4847-4684-AF9B-C00AF8232F93}" dt="2023-05-01T09:34:52.849" v="2362" actId="1076"/>
          <ac:picMkLst>
            <pc:docMk/>
            <pc:sldMk cId="3670277469" sldId="281"/>
            <ac:picMk id="16" creationId="{25D72747-3E1A-60A5-A44C-4B11556F1BA6}"/>
          </ac:picMkLst>
        </pc:picChg>
      </pc:sldChg>
      <pc:sldChg chg="addSp delSp modSp new mod">
        <pc:chgData name="zhang jiacheng" userId="1b9e710a7b596051" providerId="LiveId" clId="{035DEBEE-4847-4684-AF9B-C00AF8232F93}" dt="2023-05-01T10:00:44.346" v="2572" actId="14100"/>
        <pc:sldMkLst>
          <pc:docMk/>
          <pc:sldMk cId="336759207" sldId="282"/>
        </pc:sldMkLst>
        <pc:spChg chg="del">
          <ac:chgData name="zhang jiacheng" userId="1b9e710a7b596051" providerId="LiveId" clId="{035DEBEE-4847-4684-AF9B-C00AF8232F93}" dt="2023-05-01T09:58:46.433" v="2474" actId="478"/>
          <ac:spMkLst>
            <pc:docMk/>
            <pc:sldMk cId="336759207" sldId="282"/>
            <ac:spMk id="2" creationId="{7ED75059-F6DF-37B3-6162-A3A6CCE431F5}"/>
          </ac:spMkLst>
        </pc:spChg>
        <pc:spChg chg="del">
          <ac:chgData name="zhang jiacheng" userId="1b9e710a7b596051" providerId="LiveId" clId="{035DEBEE-4847-4684-AF9B-C00AF8232F93}" dt="2023-05-01T09:58:19.193" v="2470" actId="22"/>
          <ac:spMkLst>
            <pc:docMk/>
            <pc:sldMk cId="336759207" sldId="282"/>
            <ac:spMk id="3" creationId="{A770A434-7334-9DB6-A20A-A2AAE2D8D0F0}"/>
          </ac:spMkLst>
        </pc:spChg>
        <pc:spChg chg="add mod">
          <ac:chgData name="zhang jiacheng" userId="1b9e710a7b596051" providerId="LiveId" clId="{035DEBEE-4847-4684-AF9B-C00AF8232F93}" dt="2023-05-01T10:00:42.438" v="2571" actId="1076"/>
          <ac:spMkLst>
            <pc:docMk/>
            <pc:sldMk cId="336759207" sldId="282"/>
            <ac:spMk id="8" creationId="{2DA095D8-7858-C1AC-6679-4024C17FE748}"/>
          </ac:spMkLst>
        </pc:spChg>
        <pc:picChg chg="add mod ord">
          <ac:chgData name="zhang jiacheng" userId="1b9e710a7b596051" providerId="LiveId" clId="{035DEBEE-4847-4684-AF9B-C00AF8232F93}" dt="2023-05-01T09:58:55.261" v="2476" actId="1076"/>
          <ac:picMkLst>
            <pc:docMk/>
            <pc:sldMk cId="336759207" sldId="282"/>
            <ac:picMk id="5" creationId="{F7769568-59FC-54C8-439C-16D0F8675FC5}"/>
          </ac:picMkLst>
        </pc:picChg>
        <pc:picChg chg="add mod">
          <ac:chgData name="zhang jiacheng" userId="1b9e710a7b596051" providerId="LiveId" clId="{035DEBEE-4847-4684-AF9B-C00AF8232F93}" dt="2023-05-01T10:00:44.346" v="2572" actId="14100"/>
          <ac:picMkLst>
            <pc:docMk/>
            <pc:sldMk cId="336759207" sldId="282"/>
            <ac:picMk id="7" creationId="{63844AB6-118E-0F64-9018-1D72D94B7208}"/>
          </ac:picMkLst>
        </pc:picChg>
      </pc:sldChg>
      <pc:sldChg chg="new del">
        <pc:chgData name="zhang jiacheng" userId="1b9e710a7b596051" providerId="LiveId" clId="{035DEBEE-4847-4684-AF9B-C00AF8232F93}" dt="2023-05-01T15:57:44.594" v="2575" actId="47"/>
        <pc:sldMkLst>
          <pc:docMk/>
          <pc:sldMk cId="2344684930" sldId="283"/>
        </pc:sldMkLst>
      </pc:sldChg>
      <pc:sldChg chg="modSp add mod">
        <pc:chgData name="zhang jiacheng" userId="1b9e710a7b596051" providerId="LiveId" clId="{035DEBEE-4847-4684-AF9B-C00AF8232F93}" dt="2023-05-01T16:03:22.702" v="2665" actId="1076"/>
        <pc:sldMkLst>
          <pc:docMk/>
          <pc:sldMk cId="2541215135" sldId="283"/>
        </pc:sldMkLst>
        <pc:spChg chg="mod">
          <ac:chgData name="zhang jiacheng" userId="1b9e710a7b596051" providerId="LiveId" clId="{035DEBEE-4847-4684-AF9B-C00AF8232F93}" dt="2023-05-01T16:01:56.809" v="2626" actId="255"/>
          <ac:spMkLst>
            <pc:docMk/>
            <pc:sldMk cId="2541215135" sldId="283"/>
            <ac:spMk id="3" creationId="{B4AC10F0-A585-AB4B-7218-129DA4953F7E}"/>
          </ac:spMkLst>
        </pc:spChg>
        <pc:spChg chg="mod">
          <ac:chgData name="zhang jiacheng" userId="1b9e710a7b596051" providerId="LiveId" clId="{035DEBEE-4847-4684-AF9B-C00AF8232F93}" dt="2023-05-01T16:02:24.985" v="2648" actId="1582"/>
          <ac:spMkLst>
            <pc:docMk/>
            <pc:sldMk cId="2541215135" sldId="283"/>
            <ac:spMk id="9" creationId="{F6314C94-BEEB-FA6A-D43E-7870701CB7F5}"/>
          </ac:spMkLst>
        </pc:spChg>
        <pc:spChg chg="mod">
          <ac:chgData name="zhang jiacheng" userId="1b9e710a7b596051" providerId="LiveId" clId="{035DEBEE-4847-4684-AF9B-C00AF8232F93}" dt="2023-05-01T16:02:55.179" v="2658" actId="403"/>
          <ac:spMkLst>
            <pc:docMk/>
            <pc:sldMk cId="2541215135" sldId="283"/>
            <ac:spMk id="13" creationId="{2509FF5B-A638-F942-99BE-D0D3A9B73D92}"/>
          </ac:spMkLst>
        </pc:spChg>
        <pc:spChg chg="mod">
          <ac:chgData name="zhang jiacheng" userId="1b9e710a7b596051" providerId="LiveId" clId="{035DEBEE-4847-4684-AF9B-C00AF8232F93}" dt="2023-05-01T16:03:04.659" v="2659" actId="1582"/>
          <ac:spMkLst>
            <pc:docMk/>
            <pc:sldMk cId="2541215135" sldId="283"/>
            <ac:spMk id="14" creationId="{BBD17F64-67D9-CFB2-5835-4722FC746992}"/>
          </ac:spMkLst>
        </pc:spChg>
        <pc:spChg chg="mod">
          <ac:chgData name="zhang jiacheng" userId="1b9e710a7b596051" providerId="LiveId" clId="{035DEBEE-4847-4684-AF9B-C00AF8232F93}" dt="2023-05-01T16:03:22.702" v="2665" actId="1076"/>
          <ac:spMkLst>
            <pc:docMk/>
            <pc:sldMk cId="2541215135" sldId="283"/>
            <ac:spMk id="17" creationId="{A5501A28-E2F7-DAA4-664C-5CD669706039}"/>
          </ac:spMkLst>
        </pc:spChg>
        <pc:picChg chg="mod">
          <ac:chgData name="zhang jiacheng" userId="1b9e710a7b596051" providerId="LiveId" clId="{035DEBEE-4847-4684-AF9B-C00AF8232F93}" dt="2023-05-01T16:02:10.479" v="2632" actId="1076"/>
          <ac:picMkLst>
            <pc:docMk/>
            <pc:sldMk cId="2541215135" sldId="283"/>
            <ac:picMk id="6" creationId="{A1AC1EEE-66C6-3FC0-17E1-68B8260F21A7}"/>
          </ac:picMkLst>
        </pc:picChg>
        <pc:cxnChg chg="mod">
          <ac:chgData name="zhang jiacheng" userId="1b9e710a7b596051" providerId="LiveId" clId="{035DEBEE-4847-4684-AF9B-C00AF8232F93}" dt="2023-05-01T16:02:45.598" v="2652" actId="692"/>
          <ac:cxnSpMkLst>
            <pc:docMk/>
            <pc:sldMk cId="2541215135" sldId="283"/>
            <ac:cxnSpMk id="11" creationId="{4CF03942-CBAB-9B00-4AAD-B6F0A51EE9C2}"/>
          </ac:cxnSpMkLst>
        </pc:cxnChg>
        <pc:cxnChg chg="mod">
          <ac:chgData name="zhang jiacheng" userId="1b9e710a7b596051" providerId="LiveId" clId="{035DEBEE-4847-4684-AF9B-C00AF8232F93}" dt="2023-05-01T16:03:11.207" v="2661" actId="692"/>
          <ac:cxnSpMkLst>
            <pc:docMk/>
            <pc:sldMk cId="2541215135" sldId="283"/>
            <ac:cxnSpMk id="15" creationId="{62F79606-F831-83DA-7457-487E47EB6D02}"/>
          </ac:cxnSpMkLst>
        </pc:cxnChg>
      </pc:sldChg>
      <pc:sldChg chg="addSp modSp new mod">
        <pc:chgData name="zhang jiacheng" userId="1b9e710a7b596051" providerId="LiveId" clId="{035DEBEE-4847-4684-AF9B-C00AF8232F93}" dt="2023-05-01T15:59:14.939" v="2585"/>
        <pc:sldMkLst>
          <pc:docMk/>
          <pc:sldMk cId="2232523197" sldId="284"/>
        </pc:sldMkLst>
        <pc:spChg chg="mod">
          <ac:chgData name="zhang jiacheng" userId="1b9e710a7b596051" providerId="LiveId" clId="{035DEBEE-4847-4684-AF9B-C00AF8232F93}" dt="2023-05-01T15:58:09.738" v="2579"/>
          <ac:spMkLst>
            <pc:docMk/>
            <pc:sldMk cId="2232523197" sldId="284"/>
            <ac:spMk id="2" creationId="{DB6578D0-0B0C-831C-3BE7-B7D2C48071B3}"/>
          </ac:spMkLst>
        </pc:spChg>
        <pc:spChg chg="mod">
          <ac:chgData name="zhang jiacheng" userId="1b9e710a7b596051" providerId="LiveId" clId="{035DEBEE-4847-4684-AF9B-C00AF8232F93}" dt="2023-05-01T15:58:58.574" v="2584" actId="255"/>
          <ac:spMkLst>
            <pc:docMk/>
            <pc:sldMk cId="2232523197" sldId="284"/>
            <ac:spMk id="3" creationId="{C1C8B0C1-228D-844E-603D-552F6C3497AA}"/>
          </ac:spMkLst>
        </pc:spChg>
        <pc:picChg chg="add mod">
          <ac:chgData name="zhang jiacheng" userId="1b9e710a7b596051" providerId="LiveId" clId="{035DEBEE-4847-4684-AF9B-C00AF8232F93}" dt="2023-05-01T15:59:14.939" v="2585"/>
          <ac:picMkLst>
            <pc:docMk/>
            <pc:sldMk cId="2232523197" sldId="284"/>
            <ac:picMk id="4" creationId="{221AD34D-8107-80F4-FA19-70544D089BA1}"/>
          </ac:picMkLst>
        </pc:picChg>
      </pc:sldChg>
      <pc:sldChg chg="addSp modSp new mod">
        <pc:chgData name="zhang jiacheng" userId="1b9e710a7b596051" providerId="LiveId" clId="{035DEBEE-4847-4684-AF9B-C00AF8232F93}" dt="2023-05-01T16:00:20.409" v="2601" actId="404"/>
        <pc:sldMkLst>
          <pc:docMk/>
          <pc:sldMk cId="2570675246" sldId="285"/>
        </pc:sldMkLst>
        <pc:spChg chg="mod">
          <ac:chgData name="zhang jiacheng" userId="1b9e710a7b596051" providerId="LiveId" clId="{035DEBEE-4847-4684-AF9B-C00AF8232F93}" dt="2023-05-01T15:59:51.340" v="2589"/>
          <ac:spMkLst>
            <pc:docMk/>
            <pc:sldMk cId="2570675246" sldId="285"/>
            <ac:spMk id="2" creationId="{0BFC11FD-96C0-68AA-968E-C7E2C02AAE6D}"/>
          </ac:spMkLst>
        </pc:spChg>
        <pc:spChg chg="mod">
          <ac:chgData name="zhang jiacheng" userId="1b9e710a7b596051" providerId="LiveId" clId="{035DEBEE-4847-4684-AF9B-C00AF8232F93}" dt="2023-05-01T16:00:02.965" v="2592"/>
          <ac:spMkLst>
            <pc:docMk/>
            <pc:sldMk cId="2570675246" sldId="285"/>
            <ac:spMk id="3" creationId="{1B9200B8-E4BF-7417-0A7B-F9256469D2F8}"/>
          </ac:spMkLst>
        </pc:spChg>
        <pc:spChg chg="add mod">
          <ac:chgData name="zhang jiacheng" userId="1b9e710a7b596051" providerId="LiveId" clId="{035DEBEE-4847-4684-AF9B-C00AF8232F93}" dt="2023-05-01T16:00:16.896" v="2597" actId="404"/>
          <ac:spMkLst>
            <pc:docMk/>
            <pc:sldMk cId="2570675246" sldId="285"/>
            <ac:spMk id="6" creationId="{ECD60675-87BE-7C8E-66FB-5ADFF8BE199A}"/>
          </ac:spMkLst>
        </pc:spChg>
        <pc:spChg chg="add mod">
          <ac:chgData name="zhang jiacheng" userId="1b9e710a7b596051" providerId="LiveId" clId="{035DEBEE-4847-4684-AF9B-C00AF8232F93}" dt="2023-05-01T16:00:20.409" v="2601" actId="404"/>
          <ac:spMkLst>
            <pc:docMk/>
            <pc:sldMk cId="2570675246" sldId="285"/>
            <ac:spMk id="7" creationId="{FEC48A09-4675-1809-C81C-4CEFFE756B3C}"/>
          </ac:spMkLst>
        </pc:spChg>
        <pc:picChg chg="add mod">
          <ac:chgData name="zhang jiacheng" userId="1b9e710a7b596051" providerId="LiveId" clId="{035DEBEE-4847-4684-AF9B-C00AF8232F93}" dt="2023-05-01T16:00:09.595" v="2593"/>
          <ac:picMkLst>
            <pc:docMk/>
            <pc:sldMk cId="2570675246" sldId="285"/>
            <ac:picMk id="4" creationId="{28DAA8AF-9E1F-DEFE-FC9C-0CAB40D5D074}"/>
          </ac:picMkLst>
        </pc:picChg>
        <pc:picChg chg="add mod">
          <ac:chgData name="zhang jiacheng" userId="1b9e710a7b596051" providerId="LiveId" clId="{035DEBEE-4847-4684-AF9B-C00AF8232F93}" dt="2023-05-01T16:00:09.595" v="2593"/>
          <ac:picMkLst>
            <pc:docMk/>
            <pc:sldMk cId="2570675246" sldId="285"/>
            <ac:picMk id="5" creationId="{D72D9A00-6967-0776-8348-DDA33280F868}"/>
          </ac:picMkLst>
        </pc:picChg>
      </pc:sldChg>
      <pc:sldChg chg="new del">
        <pc:chgData name="zhang jiacheng" userId="1b9e710a7b596051" providerId="LiveId" clId="{035DEBEE-4847-4684-AF9B-C00AF8232F93}" dt="2023-05-01T16:00:41.961" v="2603" actId="47"/>
        <pc:sldMkLst>
          <pc:docMk/>
          <pc:sldMk cId="1857531805" sldId="286"/>
        </pc:sldMkLst>
      </pc:sldChg>
      <pc:sldChg chg="modSp add mod">
        <pc:chgData name="zhang jiacheng" userId="1b9e710a7b596051" providerId="LiveId" clId="{035DEBEE-4847-4684-AF9B-C00AF8232F93}" dt="2023-05-01T16:01:04.423" v="2610"/>
        <pc:sldMkLst>
          <pc:docMk/>
          <pc:sldMk cId="1978767393" sldId="286"/>
        </pc:sldMkLst>
        <pc:spChg chg="mod">
          <ac:chgData name="zhang jiacheng" userId="1b9e710a7b596051" providerId="LiveId" clId="{035DEBEE-4847-4684-AF9B-C00AF8232F93}" dt="2023-05-01T16:01:04.423" v="2610"/>
          <ac:spMkLst>
            <pc:docMk/>
            <pc:sldMk cId="1978767393" sldId="286"/>
            <ac:spMk id="3" creationId="{932A54F1-8C81-9527-5C2E-82C77E48261F}"/>
          </ac:spMkLst>
        </pc:spChg>
      </pc:sldChg>
      <pc:sldChg chg="modSp add mod">
        <pc:chgData name="zhang jiacheng" userId="1b9e710a7b596051" providerId="LiveId" clId="{035DEBEE-4847-4684-AF9B-C00AF8232F93}" dt="2023-05-01T16:01:48.296" v="2623"/>
        <pc:sldMkLst>
          <pc:docMk/>
          <pc:sldMk cId="2463390673" sldId="287"/>
        </pc:sldMkLst>
        <pc:spChg chg="mod">
          <ac:chgData name="zhang jiacheng" userId="1b9e710a7b596051" providerId="LiveId" clId="{035DEBEE-4847-4684-AF9B-C00AF8232F93}" dt="2023-05-01T16:01:48.296" v="2623"/>
          <ac:spMkLst>
            <pc:docMk/>
            <pc:sldMk cId="2463390673" sldId="287"/>
            <ac:spMk id="2" creationId="{4E9AA745-D8E2-42B9-9483-5DFCC628314C}"/>
          </ac:spMkLst>
        </pc:spChg>
        <pc:spChg chg="mod">
          <ac:chgData name="zhang jiacheng" userId="1b9e710a7b596051" providerId="LiveId" clId="{035DEBEE-4847-4684-AF9B-C00AF8232F93}" dt="2023-05-01T16:01:12.569" v="2611" actId="255"/>
          <ac:spMkLst>
            <pc:docMk/>
            <pc:sldMk cId="2463390673" sldId="287"/>
            <ac:spMk id="3" creationId="{B4AC10F0-A585-AB4B-7218-129DA4953F7E}"/>
          </ac:spMkLst>
        </pc:spChg>
        <pc:picChg chg="mod">
          <ac:chgData name="zhang jiacheng" userId="1b9e710a7b596051" providerId="LiveId" clId="{035DEBEE-4847-4684-AF9B-C00AF8232F93}" dt="2023-05-01T16:01:25.153" v="2618" actId="1076"/>
          <ac:picMkLst>
            <pc:docMk/>
            <pc:sldMk cId="2463390673" sldId="287"/>
            <ac:picMk id="6" creationId="{2DDD6DE9-683E-E65B-52DB-AC730F0D9110}"/>
          </ac:picMkLst>
        </pc:picChg>
        <pc:picChg chg="mod">
          <ac:chgData name="zhang jiacheng" userId="1b9e710a7b596051" providerId="LiveId" clId="{035DEBEE-4847-4684-AF9B-C00AF8232F93}" dt="2023-05-01T16:01:21.489" v="2615" actId="14100"/>
          <ac:picMkLst>
            <pc:docMk/>
            <pc:sldMk cId="2463390673" sldId="287"/>
            <ac:picMk id="9" creationId="{597517CA-60E0-C970-60A1-C95D9754FE61}"/>
          </ac:picMkLst>
        </pc:picChg>
      </pc:sldChg>
      <pc:sldChg chg="modSp add mod">
        <pc:chgData name="zhang jiacheng" userId="1b9e710a7b596051" providerId="LiveId" clId="{035DEBEE-4847-4684-AF9B-C00AF8232F93}" dt="2023-05-01T16:01:50.897" v="2625"/>
        <pc:sldMkLst>
          <pc:docMk/>
          <pc:sldMk cId="1768879781" sldId="288"/>
        </pc:sldMkLst>
        <pc:spChg chg="mod">
          <ac:chgData name="zhang jiacheng" userId="1b9e710a7b596051" providerId="LiveId" clId="{035DEBEE-4847-4684-AF9B-C00AF8232F93}" dt="2023-05-01T16:01:50.897" v="2625"/>
          <ac:spMkLst>
            <pc:docMk/>
            <pc:sldMk cId="1768879781" sldId="288"/>
            <ac:spMk id="2" creationId="{4E9AA745-D8E2-42B9-9483-5DFCC628314C}"/>
          </ac:spMkLst>
        </pc:spChg>
        <pc:spChg chg="mod">
          <ac:chgData name="zhang jiacheng" userId="1b9e710a7b596051" providerId="LiveId" clId="{035DEBEE-4847-4684-AF9B-C00AF8232F93}" dt="2023-05-01T16:01:32.203" v="2619" actId="255"/>
          <ac:spMkLst>
            <pc:docMk/>
            <pc:sldMk cId="1768879781" sldId="288"/>
            <ac:spMk id="3" creationId="{B4AC10F0-A585-AB4B-7218-129DA4953F7E}"/>
          </ac:spMkLst>
        </pc:spChg>
        <pc:picChg chg="mod">
          <ac:chgData name="zhang jiacheng" userId="1b9e710a7b596051" providerId="LiveId" clId="{035DEBEE-4847-4684-AF9B-C00AF8232F93}" dt="2023-05-01T16:01:38.356" v="2621" actId="1076"/>
          <ac:picMkLst>
            <pc:docMk/>
            <pc:sldMk cId="1768879781" sldId="288"/>
            <ac:picMk id="5" creationId="{4E56FF24-BAEA-68BC-A45F-7C0EAA437904}"/>
          </ac:picMkLst>
        </pc:picChg>
      </pc:sldChg>
      <pc:sldChg chg="modSp add mod">
        <pc:chgData name="zhang jiacheng" userId="1b9e710a7b596051" providerId="LiveId" clId="{035DEBEE-4847-4684-AF9B-C00AF8232F93}" dt="2023-05-01T16:03:30.620" v="2666" actId="404"/>
        <pc:sldMkLst>
          <pc:docMk/>
          <pc:sldMk cId="205194480" sldId="289"/>
        </pc:sldMkLst>
        <pc:spChg chg="mod">
          <ac:chgData name="zhang jiacheng" userId="1b9e710a7b596051" providerId="LiveId" clId="{035DEBEE-4847-4684-AF9B-C00AF8232F93}" dt="2023-05-01T16:03:30.620" v="2666" actId="404"/>
          <ac:spMkLst>
            <pc:docMk/>
            <pc:sldMk cId="205194480" sldId="289"/>
            <ac:spMk id="3" creationId="{B4AC10F0-A585-AB4B-7218-129DA4953F7E}"/>
          </ac:spMkLst>
        </pc:spChg>
      </pc:sldChg>
      <pc:sldChg chg="modSp add mod">
        <pc:chgData name="zhang jiacheng" userId="1b9e710a7b596051" providerId="LiveId" clId="{035DEBEE-4847-4684-AF9B-C00AF8232F93}" dt="2023-05-01T16:04:55.474" v="2684" actId="1076"/>
        <pc:sldMkLst>
          <pc:docMk/>
          <pc:sldMk cId="2611303834" sldId="290"/>
        </pc:sldMkLst>
        <pc:spChg chg="mod">
          <ac:chgData name="zhang jiacheng" userId="1b9e710a7b596051" providerId="LiveId" clId="{035DEBEE-4847-4684-AF9B-C00AF8232F93}" dt="2023-05-01T16:04:09.728" v="2670" actId="1582"/>
          <ac:spMkLst>
            <pc:docMk/>
            <pc:sldMk cId="2611303834" sldId="290"/>
            <ac:spMk id="5" creationId="{E46D5C3D-C8C0-268E-9679-D4431CDAC9F9}"/>
          </ac:spMkLst>
        </pc:spChg>
        <pc:spChg chg="mod">
          <ac:chgData name="zhang jiacheng" userId="1b9e710a7b596051" providerId="LiveId" clId="{035DEBEE-4847-4684-AF9B-C00AF8232F93}" dt="2023-05-01T16:04:46.117" v="2677" actId="1076"/>
          <ac:spMkLst>
            <pc:docMk/>
            <pc:sldMk cId="2611303834" sldId="290"/>
            <ac:spMk id="8" creationId="{0EFAF639-2053-9F98-8069-36712FD000A0}"/>
          </ac:spMkLst>
        </pc:spChg>
        <pc:spChg chg="mod">
          <ac:chgData name="zhang jiacheng" userId="1b9e710a7b596051" providerId="LiveId" clId="{035DEBEE-4847-4684-AF9B-C00AF8232F93}" dt="2023-05-01T16:04:09.728" v="2670" actId="1582"/>
          <ac:spMkLst>
            <pc:docMk/>
            <pc:sldMk cId="2611303834" sldId="290"/>
            <ac:spMk id="9" creationId="{17F510C5-2901-F02F-4193-5288AE3B9D3F}"/>
          </ac:spMkLst>
        </pc:spChg>
        <pc:spChg chg="mod">
          <ac:chgData name="zhang jiacheng" userId="1b9e710a7b596051" providerId="LiveId" clId="{035DEBEE-4847-4684-AF9B-C00AF8232F93}" dt="2023-05-01T16:04:52.598" v="2681" actId="1076"/>
          <ac:spMkLst>
            <pc:docMk/>
            <pc:sldMk cId="2611303834" sldId="290"/>
            <ac:spMk id="11" creationId="{12335F3F-0B18-60CF-A577-4819759D6880}"/>
          </ac:spMkLst>
        </pc:spChg>
        <pc:spChg chg="mod">
          <ac:chgData name="zhang jiacheng" userId="1b9e710a7b596051" providerId="LiveId" clId="{035DEBEE-4847-4684-AF9B-C00AF8232F93}" dt="2023-05-01T16:04:09.728" v="2670" actId="1582"/>
          <ac:spMkLst>
            <pc:docMk/>
            <pc:sldMk cId="2611303834" sldId="290"/>
            <ac:spMk id="12" creationId="{C016DAEE-468B-2BD3-13E3-D36748284CC0}"/>
          </ac:spMkLst>
        </pc:spChg>
        <pc:spChg chg="mod">
          <ac:chgData name="zhang jiacheng" userId="1b9e710a7b596051" providerId="LiveId" clId="{035DEBEE-4847-4684-AF9B-C00AF8232F93}" dt="2023-05-01T16:04:55.474" v="2684" actId="1076"/>
          <ac:spMkLst>
            <pc:docMk/>
            <pc:sldMk cId="2611303834" sldId="290"/>
            <ac:spMk id="14" creationId="{0D2A7FC7-DFEA-10E4-D1C4-A968AD7261E2}"/>
          </ac:spMkLst>
        </pc:spChg>
        <pc:cxnChg chg="mod">
          <ac:chgData name="zhang jiacheng" userId="1b9e710a7b596051" providerId="LiveId" clId="{035DEBEE-4847-4684-AF9B-C00AF8232F93}" dt="2023-05-01T16:04:28.535" v="2672" actId="692"/>
          <ac:cxnSpMkLst>
            <pc:docMk/>
            <pc:sldMk cId="2611303834" sldId="290"/>
            <ac:cxnSpMk id="6" creationId="{CF73DD8D-414A-441A-E98C-8B82C1AF8CF3}"/>
          </ac:cxnSpMkLst>
        </pc:cxnChg>
        <pc:cxnChg chg="mod">
          <ac:chgData name="zhang jiacheng" userId="1b9e710a7b596051" providerId="LiveId" clId="{035DEBEE-4847-4684-AF9B-C00AF8232F93}" dt="2023-05-01T16:04:28.535" v="2672" actId="692"/>
          <ac:cxnSpMkLst>
            <pc:docMk/>
            <pc:sldMk cId="2611303834" sldId="290"/>
            <ac:cxnSpMk id="10" creationId="{DC672B1E-2397-E8A6-620A-6AF8117F4C68}"/>
          </ac:cxnSpMkLst>
        </pc:cxnChg>
        <pc:cxnChg chg="mod">
          <ac:chgData name="zhang jiacheng" userId="1b9e710a7b596051" providerId="LiveId" clId="{035DEBEE-4847-4684-AF9B-C00AF8232F93}" dt="2023-05-01T16:04:28.535" v="2672" actId="692"/>
          <ac:cxnSpMkLst>
            <pc:docMk/>
            <pc:sldMk cId="2611303834" sldId="290"/>
            <ac:cxnSpMk id="13" creationId="{C024C14A-3EAD-9CD9-3CCF-FDED38A03612}"/>
          </ac:cxnSpMkLst>
        </pc:cxnChg>
      </pc:sldChg>
      <pc:sldChg chg="modSp add mod">
        <pc:chgData name="zhang jiacheng" userId="1b9e710a7b596051" providerId="LiveId" clId="{035DEBEE-4847-4684-AF9B-C00AF8232F93}" dt="2023-05-01T16:05:20.669" v="2689" actId="14100"/>
        <pc:sldMkLst>
          <pc:docMk/>
          <pc:sldMk cId="338446496" sldId="291"/>
        </pc:sldMkLst>
        <pc:spChg chg="mod">
          <ac:chgData name="zhang jiacheng" userId="1b9e710a7b596051" providerId="LiveId" clId="{035DEBEE-4847-4684-AF9B-C00AF8232F93}" dt="2023-05-01T16:05:03.525" v="2686" actId="123"/>
          <ac:spMkLst>
            <pc:docMk/>
            <pc:sldMk cId="338446496" sldId="291"/>
            <ac:spMk id="3" creationId="{B4AC10F0-A585-AB4B-7218-129DA4953F7E}"/>
          </ac:spMkLst>
        </pc:spChg>
        <pc:picChg chg="mod">
          <ac:chgData name="zhang jiacheng" userId="1b9e710a7b596051" providerId="LiveId" clId="{035DEBEE-4847-4684-AF9B-C00AF8232F93}" dt="2023-05-01T16:05:20.669" v="2689" actId="14100"/>
          <ac:picMkLst>
            <pc:docMk/>
            <pc:sldMk cId="338446496" sldId="291"/>
            <ac:picMk id="5" creationId="{70AA20B5-4012-B36F-A5CF-104A0D5B04D9}"/>
          </ac:picMkLst>
        </pc:picChg>
      </pc:sldChg>
      <pc:sldChg chg="modSp add mod">
        <pc:chgData name="zhang jiacheng" userId="1b9e710a7b596051" providerId="LiveId" clId="{035DEBEE-4847-4684-AF9B-C00AF8232F93}" dt="2023-05-01T16:05:24.443" v="2690" actId="404"/>
        <pc:sldMkLst>
          <pc:docMk/>
          <pc:sldMk cId="2015211585" sldId="292"/>
        </pc:sldMkLst>
        <pc:spChg chg="mod">
          <ac:chgData name="zhang jiacheng" userId="1b9e710a7b596051" providerId="LiveId" clId="{035DEBEE-4847-4684-AF9B-C00AF8232F93}" dt="2023-05-01T16:05:24.443" v="2690" actId="404"/>
          <ac:spMkLst>
            <pc:docMk/>
            <pc:sldMk cId="2015211585" sldId="292"/>
            <ac:spMk id="3" creationId="{B4AC10F0-A585-AB4B-7218-129DA4953F7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42610-42D8-5721-1EEB-02F0E40E7F1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3354AE9-DE9F-379C-759A-DFDA66EAC5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6C260D2-4A5D-76CE-C207-DDFD80B1754D}"/>
              </a:ext>
            </a:extLst>
          </p:cNvPr>
          <p:cNvSpPr>
            <a:spLocks noGrp="1"/>
          </p:cNvSpPr>
          <p:nvPr>
            <p:ph type="dt" sz="half" idx="10"/>
          </p:nvPr>
        </p:nvSpPr>
        <p:spPr/>
        <p:txBody>
          <a:bodyPr/>
          <a:lstStyle/>
          <a:p>
            <a:fld id="{3C8D5ADC-D8B9-4A30-855B-B64BD1A05F93}" type="datetimeFigureOut">
              <a:rPr lang="zh-CN" altLang="en-US" smtClean="0"/>
              <a:t>2023/5/5</a:t>
            </a:fld>
            <a:endParaRPr lang="zh-CN" altLang="en-US"/>
          </a:p>
        </p:txBody>
      </p:sp>
      <p:sp>
        <p:nvSpPr>
          <p:cNvPr id="5" name="页脚占位符 4">
            <a:extLst>
              <a:ext uri="{FF2B5EF4-FFF2-40B4-BE49-F238E27FC236}">
                <a16:creationId xmlns:a16="http://schemas.microsoft.com/office/drawing/2014/main" id="{54E458B6-ED6C-39EF-A3A2-4179AE42F6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43C37E-E8E3-B545-0FE0-9242092A25D9}"/>
              </a:ext>
            </a:extLst>
          </p:cNvPr>
          <p:cNvSpPr>
            <a:spLocks noGrp="1"/>
          </p:cNvSpPr>
          <p:nvPr>
            <p:ph type="sldNum" sz="quarter" idx="12"/>
          </p:nvPr>
        </p:nvSpPr>
        <p:spPr/>
        <p:txBody>
          <a:body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375526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C8F5D-6CE0-102A-402B-6DE51C046C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C1C3C78-3C6E-DA0F-05A1-B21E5C8EFEF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9F97D2-4073-5CBA-3C65-4F7480BDCC7F}"/>
              </a:ext>
            </a:extLst>
          </p:cNvPr>
          <p:cNvSpPr>
            <a:spLocks noGrp="1"/>
          </p:cNvSpPr>
          <p:nvPr>
            <p:ph type="dt" sz="half" idx="10"/>
          </p:nvPr>
        </p:nvSpPr>
        <p:spPr/>
        <p:txBody>
          <a:bodyPr/>
          <a:lstStyle/>
          <a:p>
            <a:fld id="{3C8D5ADC-D8B9-4A30-855B-B64BD1A05F93}" type="datetimeFigureOut">
              <a:rPr lang="zh-CN" altLang="en-US" smtClean="0"/>
              <a:t>2023/5/5</a:t>
            </a:fld>
            <a:endParaRPr lang="zh-CN" altLang="en-US"/>
          </a:p>
        </p:txBody>
      </p:sp>
      <p:sp>
        <p:nvSpPr>
          <p:cNvPr id="5" name="页脚占位符 4">
            <a:extLst>
              <a:ext uri="{FF2B5EF4-FFF2-40B4-BE49-F238E27FC236}">
                <a16:creationId xmlns:a16="http://schemas.microsoft.com/office/drawing/2014/main" id="{FDD03A47-ED85-986A-6E6F-0F3E3C88C6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FF103E-3B13-D15D-7164-63DA2EBA5024}"/>
              </a:ext>
            </a:extLst>
          </p:cNvPr>
          <p:cNvSpPr>
            <a:spLocks noGrp="1"/>
          </p:cNvSpPr>
          <p:nvPr>
            <p:ph type="sldNum" sz="quarter" idx="12"/>
          </p:nvPr>
        </p:nvSpPr>
        <p:spPr/>
        <p:txBody>
          <a:body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3228774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64651F-277F-8208-FE59-5A15961CD22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28300DE-8857-770B-5872-2C3FCB403C6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BDF663-A0ED-DBCD-9931-B1E1924DF599}"/>
              </a:ext>
            </a:extLst>
          </p:cNvPr>
          <p:cNvSpPr>
            <a:spLocks noGrp="1"/>
          </p:cNvSpPr>
          <p:nvPr>
            <p:ph type="dt" sz="half" idx="10"/>
          </p:nvPr>
        </p:nvSpPr>
        <p:spPr/>
        <p:txBody>
          <a:bodyPr/>
          <a:lstStyle/>
          <a:p>
            <a:fld id="{3C8D5ADC-D8B9-4A30-855B-B64BD1A05F93}" type="datetimeFigureOut">
              <a:rPr lang="zh-CN" altLang="en-US" smtClean="0"/>
              <a:t>2023/5/5</a:t>
            </a:fld>
            <a:endParaRPr lang="zh-CN" altLang="en-US"/>
          </a:p>
        </p:txBody>
      </p:sp>
      <p:sp>
        <p:nvSpPr>
          <p:cNvPr id="5" name="页脚占位符 4">
            <a:extLst>
              <a:ext uri="{FF2B5EF4-FFF2-40B4-BE49-F238E27FC236}">
                <a16:creationId xmlns:a16="http://schemas.microsoft.com/office/drawing/2014/main" id="{922C3BB4-3357-42F2-BF19-D0EE3EA0B4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87C551-3CE1-27B6-6BE2-88A3BE1F8237}"/>
              </a:ext>
            </a:extLst>
          </p:cNvPr>
          <p:cNvSpPr>
            <a:spLocks noGrp="1"/>
          </p:cNvSpPr>
          <p:nvPr>
            <p:ph type="sldNum" sz="quarter" idx="12"/>
          </p:nvPr>
        </p:nvSpPr>
        <p:spPr/>
        <p:txBody>
          <a:body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3632333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E6511-F945-1249-F30E-4B2539F3A7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B71641-1945-D2B4-20B1-3D3AB63159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C445D5-D052-F9C9-8927-3226FE0E0628}"/>
              </a:ext>
            </a:extLst>
          </p:cNvPr>
          <p:cNvSpPr>
            <a:spLocks noGrp="1"/>
          </p:cNvSpPr>
          <p:nvPr>
            <p:ph type="dt" sz="half" idx="10"/>
          </p:nvPr>
        </p:nvSpPr>
        <p:spPr/>
        <p:txBody>
          <a:bodyPr/>
          <a:lstStyle/>
          <a:p>
            <a:fld id="{3C8D5ADC-D8B9-4A30-855B-B64BD1A05F93}" type="datetimeFigureOut">
              <a:rPr lang="zh-CN" altLang="en-US" smtClean="0"/>
              <a:t>2023/5/5</a:t>
            </a:fld>
            <a:endParaRPr lang="zh-CN" altLang="en-US"/>
          </a:p>
        </p:txBody>
      </p:sp>
      <p:sp>
        <p:nvSpPr>
          <p:cNvPr id="5" name="页脚占位符 4">
            <a:extLst>
              <a:ext uri="{FF2B5EF4-FFF2-40B4-BE49-F238E27FC236}">
                <a16:creationId xmlns:a16="http://schemas.microsoft.com/office/drawing/2014/main" id="{2DDEDDCA-1D24-D592-552C-7F4D51FC7B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663C96-4BF2-85C4-BDE3-884D134E1C63}"/>
              </a:ext>
            </a:extLst>
          </p:cNvPr>
          <p:cNvSpPr>
            <a:spLocks noGrp="1"/>
          </p:cNvSpPr>
          <p:nvPr>
            <p:ph type="sldNum" sz="quarter" idx="12"/>
          </p:nvPr>
        </p:nvSpPr>
        <p:spPr/>
        <p:txBody>
          <a:body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376742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6C2F7-D5B7-356B-864A-40F0370FF0F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50717B-07DD-021E-BB0E-69514E1D51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B07D5F-EFB5-51E0-7665-33B78C613398}"/>
              </a:ext>
            </a:extLst>
          </p:cNvPr>
          <p:cNvSpPr>
            <a:spLocks noGrp="1"/>
          </p:cNvSpPr>
          <p:nvPr>
            <p:ph type="dt" sz="half" idx="10"/>
          </p:nvPr>
        </p:nvSpPr>
        <p:spPr/>
        <p:txBody>
          <a:bodyPr/>
          <a:lstStyle/>
          <a:p>
            <a:fld id="{3C8D5ADC-D8B9-4A30-855B-B64BD1A05F93}" type="datetimeFigureOut">
              <a:rPr lang="zh-CN" altLang="en-US" smtClean="0"/>
              <a:t>2023/5/5</a:t>
            </a:fld>
            <a:endParaRPr lang="zh-CN" altLang="en-US"/>
          </a:p>
        </p:txBody>
      </p:sp>
      <p:sp>
        <p:nvSpPr>
          <p:cNvPr id="5" name="页脚占位符 4">
            <a:extLst>
              <a:ext uri="{FF2B5EF4-FFF2-40B4-BE49-F238E27FC236}">
                <a16:creationId xmlns:a16="http://schemas.microsoft.com/office/drawing/2014/main" id="{65012149-D1C8-888D-28D6-088A433A47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F1204D-1ECE-2846-8244-22582CF2D006}"/>
              </a:ext>
            </a:extLst>
          </p:cNvPr>
          <p:cNvSpPr>
            <a:spLocks noGrp="1"/>
          </p:cNvSpPr>
          <p:nvPr>
            <p:ph type="sldNum" sz="quarter" idx="12"/>
          </p:nvPr>
        </p:nvSpPr>
        <p:spPr/>
        <p:txBody>
          <a:body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299196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2E3F0-854C-A910-1064-89A7CAC081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2B338CD-5B6F-7C3C-5AC6-467D4E96715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C72E960-91AC-87A4-8E19-A4EC742F916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FC86D70-03F3-2C85-819E-4BF6A6EA608B}"/>
              </a:ext>
            </a:extLst>
          </p:cNvPr>
          <p:cNvSpPr>
            <a:spLocks noGrp="1"/>
          </p:cNvSpPr>
          <p:nvPr>
            <p:ph type="dt" sz="half" idx="10"/>
          </p:nvPr>
        </p:nvSpPr>
        <p:spPr/>
        <p:txBody>
          <a:bodyPr/>
          <a:lstStyle/>
          <a:p>
            <a:fld id="{3C8D5ADC-D8B9-4A30-855B-B64BD1A05F93}" type="datetimeFigureOut">
              <a:rPr lang="zh-CN" altLang="en-US" smtClean="0"/>
              <a:t>2023/5/5</a:t>
            </a:fld>
            <a:endParaRPr lang="zh-CN" altLang="en-US"/>
          </a:p>
        </p:txBody>
      </p:sp>
      <p:sp>
        <p:nvSpPr>
          <p:cNvPr id="6" name="页脚占位符 5">
            <a:extLst>
              <a:ext uri="{FF2B5EF4-FFF2-40B4-BE49-F238E27FC236}">
                <a16:creationId xmlns:a16="http://schemas.microsoft.com/office/drawing/2014/main" id="{279FB5A7-80A0-6F63-4159-B59A0CC4253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4EA49E-0E36-2156-FCE4-F842F0992284}"/>
              </a:ext>
            </a:extLst>
          </p:cNvPr>
          <p:cNvSpPr>
            <a:spLocks noGrp="1"/>
          </p:cNvSpPr>
          <p:nvPr>
            <p:ph type="sldNum" sz="quarter" idx="12"/>
          </p:nvPr>
        </p:nvSpPr>
        <p:spPr/>
        <p:txBody>
          <a:body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3653666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66BB0-6953-D725-E722-2204E875968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868395-C179-BABA-0EEC-AFD6BE05B3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B35AF6E-F9E0-FC33-FF14-7BA95BC6846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04D996B-7BA4-4FF0-394C-FA67027F0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277878D-E8EE-3A4B-CDBF-135E3E82247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C62A60A-5191-7C0F-8F75-3E269293904E}"/>
              </a:ext>
            </a:extLst>
          </p:cNvPr>
          <p:cNvSpPr>
            <a:spLocks noGrp="1"/>
          </p:cNvSpPr>
          <p:nvPr>
            <p:ph type="dt" sz="half" idx="10"/>
          </p:nvPr>
        </p:nvSpPr>
        <p:spPr/>
        <p:txBody>
          <a:bodyPr/>
          <a:lstStyle/>
          <a:p>
            <a:fld id="{3C8D5ADC-D8B9-4A30-855B-B64BD1A05F93}" type="datetimeFigureOut">
              <a:rPr lang="zh-CN" altLang="en-US" smtClean="0"/>
              <a:t>2023/5/5</a:t>
            </a:fld>
            <a:endParaRPr lang="zh-CN" altLang="en-US"/>
          </a:p>
        </p:txBody>
      </p:sp>
      <p:sp>
        <p:nvSpPr>
          <p:cNvPr id="8" name="页脚占位符 7">
            <a:extLst>
              <a:ext uri="{FF2B5EF4-FFF2-40B4-BE49-F238E27FC236}">
                <a16:creationId xmlns:a16="http://schemas.microsoft.com/office/drawing/2014/main" id="{DACA9C85-DCA5-E14B-3CCA-E7481DD320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44B84D7-DFC2-BA4B-D7CB-DB90DEC30E38}"/>
              </a:ext>
            </a:extLst>
          </p:cNvPr>
          <p:cNvSpPr>
            <a:spLocks noGrp="1"/>
          </p:cNvSpPr>
          <p:nvPr>
            <p:ph type="sldNum" sz="quarter" idx="12"/>
          </p:nvPr>
        </p:nvSpPr>
        <p:spPr/>
        <p:txBody>
          <a:body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3044448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0E9A0-1F57-8A1D-E8C6-C3AE71CD39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2F5BD97-E5DB-10FD-9D71-478279F6AC90}"/>
              </a:ext>
            </a:extLst>
          </p:cNvPr>
          <p:cNvSpPr>
            <a:spLocks noGrp="1"/>
          </p:cNvSpPr>
          <p:nvPr>
            <p:ph type="dt" sz="half" idx="10"/>
          </p:nvPr>
        </p:nvSpPr>
        <p:spPr/>
        <p:txBody>
          <a:bodyPr/>
          <a:lstStyle/>
          <a:p>
            <a:fld id="{3C8D5ADC-D8B9-4A30-855B-B64BD1A05F93}" type="datetimeFigureOut">
              <a:rPr lang="zh-CN" altLang="en-US" smtClean="0"/>
              <a:t>2023/5/5</a:t>
            </a:fld>
            <a:endParaRPr lang="zh-CN" altLang="en-US"/>
          </a:p>
        </p:txBody>
      </p:sp>
      <p:sp>
        <p:nvSpPr>
          <p:cNvPr id="4" name="页脚占位符 3">
            <a:extLst>
              <a:ext uri="{FF2B5EF4-FFF2-40B4-BE49-F238E27FC236}">
                <a16:creationId xmlns:a16="http://schemas.microsoft.com/office/drawing/2014/main" id="{AD933C77-51F5-32C7-7B00-8CCF4AE0551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322431-E27C-6FEB-E8F4-EEB175A78DB8}"/>
              </a:ext>
            </a:extLst>
          </p:cNvPr>
          <p:cNvSpPr>
            <a:spLocks noGrp="1"/>
          </p:cNvSpPr>
          <p:nvPr>
            <p:ph type="sldNum" sz="quarter" idx="12"/>
          </p:nvPr>
        </p:nvSpPr>
        <p:spPr/>
        <p:txBody>
          <a:body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1107243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62D6579-69A3-68B1-41A0-63AC9215056D}"/>
              </a:ext>
            </a:extLst>
          </p:cNvPr>
          <p:cNvSpPr>
            <a:spLocks noGrp="1"/>
          </p:cNvSpPr>
          <p:nvPr>
            <p:ph type="dt" sz="half" idx="10"/>
          </p:nvPr>
        </p:nvSpPr>
        <p:spPr/>
        <p:txBody>
          <a:bodyPr/>
          <a:lstStyle/>
          <a:p>
            <a:fld id="{3C8D5ADC-D8B9-4A30-855B-B64BD1A05F93}" type="datetimeFigureOut">
              <a:rPr lang="zh-CN" altLang="en-US" smtClean="0"/>
              <a:t>2023/5/5</a:t>
            </a:fld>
            <a:endParaRPr lang="zh-CN" altLang="en-US"/>
          </a:p>
        </p:txBody>
      </p:sp>
      <p:sp>
        <p:nvSpPr>
          <p:cNvPr id="3" name="页脚占位符 2">
            <a:extLst>
              <a:ext uri="{FF2B5EF4-FFF2-40B4-BE49-F238E27FC236}">
                <a16:creationId xmlns:a16="http://schemas.microsoft.com/office/drawing/2014/main" id="{A0C4961D-5F9C-5A67-4E60-99E7C636D87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C430601-72ED-7B1C-362E-D1AD20918C34}"/>
              </a:ext>
            </a:extLst>
          </p:cNvPr>
          <p:cNvSpPr>
            <a:spLocks noGrp="1"/>
          </p:cNvSpPr>
          <p:nvPr>
            <p:ph type="sldNum" sz="quarter" idx="12"/>
          </p:nvPr>
        </p:nvSpPr>
        <p:spPr/>
        <p:txBody>
          <a:body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4239601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4BED8-4235-8CA5-360F-D5C4702FC3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E73D91-D06B-C1D1-55DE-EBB73392F7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EEFBE0-7136-E64B-9A9C-7279138419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FC46E8-223A-3A56-B59A-892D0FC5FFBA}"/>
              </a:ext>
            </a:extLst>
          </p:cNvPr>
          <p:cNvSpPr>
            <a:spLocks noGrp="1"/>
          </p:cNvSpPr>
          <p:nvPr>
            <p:ph type="dt" sz="half" idx="10"/>
          </p:nvPr>
        </p:nvSpPr>
        <p:spPr/>
        <p:txBody>
          <a:bodyPr/>
          <a:lstStyle/>
          <a:p>
            <a:fld id="{3C8D5ADC-D8B9-4A30-855B-B64BD1A05F93}" type="datetimeFigureOut">
              <a:rPr lang="zh-CN" altLang="en-US" smtClean="0"/>
              <a:t>2023/5/5</a:t>
            </a:fld>
            <a:endParaRPr lang="zh-CN" altLang="en-US"/>
          </a:p>
        </p:txBody>
      </p:sp>
      <p:sp>
        <p:nvSpPr>
          <p:cNvPr id="6" name="页脚占位符 5">
            <a:extLst>
              <a:ext uri="{FF2B5EF4-FFF2-40B4-BE49-F238E27FC236}">
                <a16:creationId xmlns:a16="http://schemas.microsoft.com/office/drawing/2014/main" id="{3F4C79EC-C60B-71DB-EAC0-126BBCEECB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E484CA-3BC5-1717-20C1-F71DE092D0A6}"/>
              </a:ext>
            </a:extLst>
          </p:cNvPr>
          <p:cNvSpPr>
            <a:spLocks noGrp="1"/>
          </p:cNvSpPr>
          <p:nvPr>
            <p:ph type="sldNum" sz="quarter" idx="12"/>
          </p:nvPr>
        </p:nvSpPr>
        <p:spPr/>
        <p:txBody>
          <a:body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3954651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94A71-2185-2344-204D-9E758C355D8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1AB4E7-7BF0-EE17-E388-8FABE7C43A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7941875-CB1C-F326-714D-5BD599F45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2C2F70-F141-8307-94B2-DEBDB25DA2D9}"/>
              </a:ext>
            </a:extLst>
          </p:cNvPr>
          <p:cNvSpPr>
            <a:spLocks noGrp="1"/>
          </p:cNvSpPr>
          <p:nvPr>
            <p:ph type="dt" sz="half" idx="10"/>
          </p:nvPr>
        </p:nvSpPr>
        <p:spPr/>
        <p:txBody>
          <a:bodyPr/>
          <a:lstStyle/>
          <a:p>
            <a:fld id="{3C8D5ADC-D8B9-4A30-855B-B64BD1A05F93}" type="datetimeFigureOut">
              <a:rPr lang="zh-CN" altLang="en-US" smtClean="0"/>
              <a:t>2023/5/5</a:t>
            </a:fld>
            <a:endParaRPr lang="zh-CN" altLang="en-US"/>
          </a:p>
        </p:txBody>
      </p:sp>
      <p:sp>
        <p:nvSpPr>
          <p:cNvPr id="6" name="页脚占位符 5">
            <a:extLst>
              <a:ext uri="{FF2B5EF4-FFF2-40B4-BE49-F238E27FC236}">
                <a16:creationId xmlns:a16="http://schemas.microsoft.com/office/drawing/2014/main" id="{34F0C9F7-5939-4534-89B5-126E9406A3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5007CB-D376-7E60-F4CA-1A87E0F82F7A}"/>
              </a:ext>
            </a:extLst>
          </p:cNvPr>
          <p:cNvSpPr>
            <a:spLocks noGrp="1"/>
          </p:cNvSpPr>
          <p:nvPr>
            <p:ph type="sldNum" sz="quarter" idx="12"/>
          </p:nvPr>
        </p:nvSpPr>
        <p:spPr/>
        <p:txBody>
          <a:body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2367004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F5B63DA-D88A-DCB6-A1A4-646D6EFC15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997F25C-236F-EA34-DE42-D123EFCAB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1E94D8-25E1-3986-C119-57DCAC0D48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8D5ADC-D8B9-4A30-855B-B64BD1A05F93}" type="datetimeFigureOut">
              <a:rPr lang="zh-CN" altLang="en-US" smtClean="0"/>
              <a:t>2023/5/5</a:t>
            </a:fld>
            <a:endParaRPr lang="zh-CN" altLang="en-US"/>
          </a:p>
        </p:txBody>
      </p:sp>
      <p:sp>
        <p:nvSpPr>
          <p:cNvPr id="5" name="页脚占位符 4">
            <a:extLst>
              <a:ext uri="{FF2B5EF4-FFF2-40B4-BE49-F238E27FC236}">
                <a16:creationId xmlns:a16="http://schemas.microsoft.com/office/drawing/2014/main" id="{7CF9B626-7BF9-D676-8DE1-6419A1C07A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90E5C4-D953-AB2C-CCF6-A6BE3096F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F73538-784F-46CF-BD43-C420F593C778}" type="slidenum">
              <a:rPr lang="zh-CN" altLang="en-US" smtClean="0"/>
              <a:t>‹#›</a:t>
            </a:fld>
            <a:endParaRPr lang="zh-CN" altLang="en-US"/>
          </a:p>
        </p:txBody>
      </p:sp>
    </p:spTree>
    <p:extLst>
      <p:ext uri="{BB962C8B-B14F-4D97-AF65-F5344CB8AC3E}">
        <p14:creationId xmlns:p14="http://schemas.microsoft.com/office/powerpoint/2010/main" val="799307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log.csdn.net/qq_51182466/article/details/129328068#:~:text=%E5%BD%93%E6%88%91%E4%BB%AC%E4%B8%8B%E8%BD%BDCUDA%E6%97%B6%E9%9C%80%E8%A6%81%E6%A0%B9%E6%8D%AE%E8%87%AA%E8%BA%AB%E6%98%BE%E5%8D%A1%E7%9A%84%E7%AE%97%E5%8A%9B%E9%80%89%E6%8B%A9%E5%90%88%E9%80%82%E7%9A%84CUDA%E7%89%88%E6%9C%AC%EF%BC%8C%E4%B8%A4%E8%80%85%E7%9A%84%E5%AF%B9%E5%BA%94%E5%85%B3%E7%B3%BB%E5%A6%82%E4%B8%8B%E8%A1%A8%E6%89%80%E7%A4%BA%EF%BC%9A,%E5%A6%82%E6%9E%9C%E6%88%91%E4%BB%AC%E7%9A%84%E6%98%BE%E5%8D%A1%E7%AE%97%E5%8A%9B%E4%B8%BA8.0%E4%BD%86%E6%88%91%E4%BB%AC%E5%8D%B4%E5%AE%89%E8%A3%85%E4%BA%86CUDA10.2%EF%BC%8C%E8%BF%99%E6%A0%B7%E7%9A%84%E8%AF%9D%E5%B0%B1%E4%BC%9A%E5%87%BA%E9%94%99%E3%80%82%20%E6%A0%B9%E6%8D%AE%E4%B8%8A%E8%A1%A8%E6%88%91%E4%BB%AC%E5%BA%94%E8%AF%A5%E5%AE%89%E8%A3%8511.0%E5%8F%8A%E4%BB%A5%E4%B8%8A%E7%9A%84CUDA%E7%89%88%E6%9C%AC%E3%80%82"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blog.csdn.net/csdn_tclz/article/details/108628352"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hyperlink" Target="https://pytorch.org/get-started/previous-versions/"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husenTang/Dive-into-DL-PyTorch" TargetMode="External"/><Relationship Id="rId2" Type="http://schemas.openxmlformats.org/officeDocument/2006/relationships/hyperlink" Target="https://blog.csdn.net/qq_25426559/article/details/12171299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511.06434" TargetMode="External"/><Relationship Id="rId7" Type="http://schemas.openxmlformats.org/officeDocument/2006/relationships/image" Target="../media/image49.png"/><Relationship Id="rId2" Type="http://schemas.openxmlformats.org/officeDocument/2006/relationships/hyperlink" Target="https://arxiv.org/abs/1406.2661" TargetMode="External"/><Relationship Id="rId1" Type="http://schemas.openxmlformats.org/officeDocument/2006/relationships/slideLayout" Target="../slideLayouts/slideLayout2.xml"/><Relationship Id="rId6" Type="http://schemas.openxmlformats.org/officeDocument/2006/relationships/hyperlink" Target="https://zhuanlan.zhihu.com/p/34287744" TargetMode="External"/><Relationship Id="rId5" Type="http://schemas.openxmlformats.org/officeDocument/2006/relationships/hyperlink" Target="https://arxiv.org/pdf/1812.04948.pdf" TargetMode="External"/><Relationship Id="rId4" Type="http://schemas.openxmlformats.org/officeDocument/2006/relationships/hyperlink" Target="https://arxiv.org/abs/1703.10593"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hyperlink" Target="https://zhuanlan.zhihu.com/p/504914993"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hyperlink" Target="http://gandissect.res.ibm.com/ganpaint.html?project=churchoutdoor&amp;layer=layer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artoonize-lkqov62dia-de.a.run.app/cartoonize" TargetMode="Externa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Vlabs/stylegan" TargetMode="Externa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hyperlink" Target="https://this-person-does-not-exist.com/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2010.02502v4" TargetMode="External"/><Relationship Id="rId7" Type="http://schemas.openxmlformats.org/officeDocument/2006/relationships/image" Target="../media/image65.png"/><Relationship Id="rId2" Type="http://schemas.openxmlformats.org/officeDocument/2006/relationships/hyperlink" Target="https://arxiv.org/abs/2006.11239v2" TargetMode="Externa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s://zhuanlan.zhihu.com/p/525106459" TargetMode="External"/><Relationship Id="rId4" Type="http://schemas.openxmlformats.org/officeDocument/2006/relationships/hyperlink" Target="http://arxiv.org/abs/2112.10752"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bilibili.com/video/BV1oK411m7F3/?spm_id_from=333.788" TargetMode="External"/><Relationship Id="rId2" Type="http://schemas.openxmlformats.org/officeDocument/2006/relationships/hyperlink" Target="https://www.bilibili.com/video/BV1zs4y1n7wC/?spm_id_from=333.788.recommend_more_video.15"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hyperlink" Target="https://www.bilibili.com/video/BV1sY4y1r7sd/?spm_id_from=333.788.recommend_more_video.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hyperlink" Target="https://huggingface.co/CompVis/stable-diffusion-v1-4?text=An+obama" TargetMode="Externa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hyperlink" Target="https://www.midjourney.com/showcase/recen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hyperlink" Target="https://stability.ai/stable-diffusion" TargetMode="External"/><Relationship Id="rId5" Type="http://schemas.openxmlformats.org/officeDocument/2006/relationships/hyperlink" Target="https://dreamstudio.ai/generate" TargetMode="External"/><Relationship Id="rId4" Type="http://schemas.openxmlformats.org/officeDocument/2006/relationships/hyperlink" Target="https://link.zhihu.com/?target=https%3A//openai.com/dall-e-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bing.com/create"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yige.baidu.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mistgpu.com/i/803488"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civitai.com/?utm_source=nettsz.com"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hyperlink" Target="https://github.com/AUTOMATIC1111/stable-diffusion-webui" TargetMode="External"/><Relationship Id="rId4" Type="http://schemas.openxmlformats.org/officeDocument/2006/relationships/hyperlink" Target="https://github.com/CompVis/stable-diffusi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xshell.com/zh/free-for-home-school/" TargetMode="External"/><Relationship Id="rId2" Type="http://schemas.openxmlformats.org/officeDocument/2006/relationships/hyperlink" Target="https://mobaxterm.mobatek.net/download-home-edition.html" TargetMode="External"/><Relationship Id="rId1" Type="http://schemas.openxmlformats.org/officeDocument/2006/relationships/slideLayout" Target="../slideLayouts/slideLayout2.xml"/><Relationship Id="rId6" Type="http://schemas.openxmlformats.org/officeDocument/2006/relationships/hyperlink" Target="https://blog.mistgpu.com/2022/11/19/Pycharm%E9%85%8D%E7%BD%AE%E6%95%99%E7%A8%8B/" TargetMode="External"/><Relationship Id="rId5" Type="http://schemas.openxmlformats.org/officeDocument/2006/relationships/hyperlink" Target="https://zhuanlan.zhihu.com/p/141205262" TargetMode="External"/><Relationship Id="rId4" Type="http://schemas.openxmlformats.org/officeDocument/2006/relationships/hyperlink" Target="https://zhuanlan.zhihu.com/p/264785441"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zhuanlan.zhihu.com/p/349345180" TargetMode="External"/><Relationship Id="rId2" Type="http://schemas.openxmlformats.org/officeDocument/2006/relationships/hyperlink" Target="https://mirrors.tuna.tsinghua.edu.cn/anaconda/archive/" TargetMode="External"/><Relationship Id="rId1" Type="http://schemas.openxmlformats.org/officeDocument/2006/relationships/slideLayout" Target="../slideLayouts/slideLayout2.xml"/><Relationship Id="rId4" Type="http://schemas.openxmlformats.org/officeDocument/2006/relationships/hyperlink" Target="https://zhuanlan.zhihu.com/p/7905937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501FF-F987-F43E-21F9-0E2AC2A03269}"/>
              </a:ext>
            </a:extLst>
          </p:cNvPr>
          <p:cNvSpPr>
            <a:spLocks noGrp="1"/>
          </p:cNvSpPr>
          <p:nvPr>
            <p:ph type="ctrTitle"/>
          </p:nvPr>
        </p:nvSpPr>
        <p:spPr/>
        <p:txBody>
          <a:bodyPr>
            <a:normAutofit/>
          </a:bodyPr>
          <a:lstStyle/>
          <a:p>
            <a:r>
              <a:rPr lang="en-US" altLang="zh-CN" sz="5400" dirty="0" err="1">
                <a:latin typeface="微软雅黑" panose="020B0503020204020204" pitchFamily="34" charset="-122"/>
                <a:ea typeface="微软雅黑" panose="020B0503020204020204" pitchFamily="34" charset="-122"/>
                <a:cs typeface="+mn-cs"/>
              </a:rPr>
              <a:t>Pytorch</a:t>
            </a:r>
            <a:r>
              <a:rPr lang="zh-CN" altLang="en-US" sz="5400" dirty="0">
                <a:latin typeface="微软雅黑" panose="020B0503020204020204" pitchFamily="34" charset="-122"/>
                <a:ea typeface="微软雅黑" panose="020B0503020204020204" pitchFamily="34" charset="-122"/>
                <a:cs typeface="+mn-cs"/>
              </a:rPr>
              <a:t>深度学习实践</a:t>
            </a:r>
          </a:p>
        </p:txBody>
      </p:sp>
      <p:sp>
        <p:nvSpPr>
          <p:cNvPr id="3" name="副标题 2">
            <a:extLst>
              <a:ext uri="{FF2B5EF4-FFF2-40B4-BE49-F238E27FC236}">
                <a16:creationId xmlns:a16="http://schemas.microsoft.com/office/drawing/2014/main" id="{ADEED2CD-D2A5-6464-4D50-9F7D48E2E4D9}"/>
              </a:ext>
            </a:extLst>
          </p:cNvPr>
          <p:cNvSpPr>
            <a:spLocks noGrp="1"/>
          </p:cNvSpPr>
          <p:nvPr>
            <p:ph type="subTitle" idx="1"/>
          </p:nvPr>
        </p:nvSpPr>
        <p:spPr/>
        <p:txBody>
          <a:bodyPr>
            <a:normAutofit/>
          </a:bodyPr>
          <a:lstStyle/>
          <a:p>
            <a:r>
              <a:rPr lang="en-US" altLang="zh-CN" sz="1400" dirty="0">
                <a:latin typeface="微软雅黑" panose="020B0503020204020204" pitchFamily="34" charset="-122"/>
                <a:ea typeface="微软雅黑" panose="020B0503020204020204" pitchFamily="34" charset="-122"/>
              </a:rPr>
              <a:t>2023 5.5</a:t>
            </a:r>
          </a:p>
          <a:p>
            <a:r>
              <a:rPr lang="zh-CN" altLang="en-US" sz="1400" dirty="0">
                <a:latin typeface="微软雅黑" panose="020B0503020204020204" pitchFamily="34" charset="-122"/>
                <a:ea typeface="微软雅黑" panose="020B0503020204020204" pitchFamily="34" charset="-122"/>
              </a:rPr>
              <a:t>助教：张嘉诚</a:t>
            </a:r>
            <a:endParaRPr lang="en-US" altLang="zh-CN"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06632BB-2593-CAA5-63A8-790443F30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923" y="4317846"/>
            <a:ext cx="2540154" cy="2540154"/>
          </a:xfrm>
          <a:prstGeom prst="rect">
            <a:avLst/>
          </a:prstGeom>
        </p:spPr>
      </p:pic>
    </p:spTree>
    <p:extLst>
      <p:ext uri="{BB962C8B-B14F-4D97-AF65-F5344CB8AC3E}">
        <p14:creationId xmlns:p14="http://schemas.microsoft.com/office/powerpoint/2010/main" val="1407140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5273007-5057-CFE9-8F82-858785D1FB47}"/>
              </a:ext>
            </a:extLst>
          </p:cNvPr>
          <p:cNvPicPr>
            <a:picLocks noGrp="1" noChangeAspect="1"/>
          </p:cNvPicPr>
          <p:nvPr>
            <p:ph idx="1"/>
          </p:nvPr>
        </p:nvPicPr>
        <p:blipFill>
          <a:blip r:embed="rId2"/>
          <a:stretch>
            <a:fillRect/>
          </a:stretch>
        </p:blipFill>
        <p:spPr>
          <a:xfrm>
            <a:off x="373099" y="63169"/>
            <a:ext cx="5487004" cy="2857586"/>
          </a:xfrm>
        </p:spPr>
      </p:pic>
      <p:pic>
        <p:nvPicPr>
          <p:cNvPr id="3" name="图片 2">
            <a:extLst>
              <a:ext uri="{FF2B5EF4-FFF2-40B4-BE49-F238E27FC236}">
                <a16:creationId xmlns:a16="http://schemas.microsoft.com/office/drawing/2014/main" id="{E4462446-0998-8F2E-83B7-A91A23C53708}"/>
              </a:ext>
            </a:extLst>
          </p:cNvPr>
          <p:cNvPicPr>
            <a:picLocks noChangeAspect="1"/>
          </p:cNvPicPr>
          <p:nvPr/>
        </p:nvPicPr>
        <p:blipFill>
          <a:blip r:embed="rId3"/>
          <a:stretch>
            <a:fillRect/>
          </a:stretch>
        </p:blipFill>
        <p:spPr>
          <a:xfrm>
            <a:off x="6331896" y="13691"/>
            <a:ext cx="5487005" cy="2897818"/>
          </a:xfrm>
          <a:prstGeom prst="rect">
            <a:avLst/>
          </a:prstGeom>
        </p:spPr>
      </p:pic>
      <p:pic>
        <p:nvPicPr>
          <p:cNvPr id="7" name="内容占位符 4">
            <a:extLst>
              <a:ext uri="{FF2B5EF4-FFF2-40B4-BE49-F238E27FC236}">
                <a16:creationId xmlns:a16="http://schemas.microsoft.com/office/drawing/2014/main" id="{6724FF68-693A-A956-72D4-F4CFB06BB777}"/>
              </a:ext>
            </a:extLst>
          </p:cNvPr>
          <p:cNvPicPr>
            <a:picLocks noChangeAspect="1"/>
          </p:cNvPicPr>
          <p:nvPr/>
        </p:nvPicPr>
        <p:blipFill>
          <a:blip r:embed="rId4"/>
          <a:stretch>
            <a:fillRect/>
          </a:stretch>
        </p:blipFill>
        <p:spPr>
          <a:xfrm>
            <a:off x="538508" y="3937245"/>
            <a:ext cx="5321595" cy="2857586"/>
          </a:xfrm>
          <a:prstGeom prst="rect">
            <a:avLst/>
          </a:prstGeom>
        </p:spPr>
      </p:pic>
      <p:grpSp>
        <p:nvGrpSpPr>
          <p:cNvPr id="10" name="组合 9">
            <a:extLst>
              <a:ext uri="{FF2B5EF4-FFF2-40B4-BE49-F238E27FC236}">
                <a16:creationId xmlns:a16="http://schemas.microsoft.com/office/drawing/2014/main" id="{516B1762-33D6-8F3E-5AFA-2341CF873116}"/>
              </a:ext>
            </a:extLst>
          </p:cNvPr>
          <p:cNvGrpSpPr/>
          <p:nvPr/>
        </p:nvGrpSpPr>
        <p:grpSpPr>
          <a:xfrm>
            <a:off x="6520909" y="3937245"/>
            <a:ext cx="5321595" cy="2857586"/>
            <a:chOff x="5785990" y="2432342"/>
            <a:chExt cx="8098685" cy="4511627"/>
          </a:xfrm>
        </p:grpSpPr>
        <p:pic>
          <p:nvPicPr>
            <p:cNvPr id="8" name="内容占位符 4">
              <a:extLst>
                <a:ext uri="{FF2B5EF4-FFF2-40B4-BE49-F238E27FC236}">
                  <a16:creationId xmlns:a16="http://schemas.microsoft.com/office/drawing/2014/main" id="{FCD85A19-2C87-8B21-1459-3742E486F102}"/>
                </a:ext>
              </a:extLst>
            </p:cNvPr>
            <p:cNvPicPr>
              <a:picLocks noChangeAspect="1"/>
            </p:cNvPicPr>
            <p:nvPr/>
          </p:nvPicPr>
          <p:blipFill>
            <a:blip r:embed="rId5"/>
            <a:stretch>
              <a:fillRect/>
            </a:stretch>
          </p:blipFill>
          <p:spPr>
            <a:xfrm>
              <a:off x="5785990" y="2432342"/>
              <a:ext cx="8098685" cy="3229243"/>
            </a:xfrm>
            <a:prstGeom prst="rect">
              <a:avLst/>
            </a:prstGeom>
          </p:spPr>
        </p:pic>
        <p:pic>
          <p:nvPicPr>
            <p:cNvPr id="9" name="图片 8">
              <a:extLst>
                <a:ext uri="{FF2B5EF4-FFF2-40B4-BE49-F238E27FC236}">
                  <a16:creationId xmlns:a16="http://schemas.microsoft.com/office/drawing/2014/main" id="{7023C67E-E971-4C47-FC44-5CF30B5AC147}"/>
                </a:ext>
              </a:extLst>
            </p:cNvPr>
            <p:cNvPicPr>
              <a:picLocks noChangeAspect="1"/>
            </p:cNvPicPr>
            <p:nvPr/>
          </p:nvPicPr>
          <p:blipFill>
            <a:blip r:embed="rId6"/>
            <a:stretch>
              <a:fillRect/>
            </a:stretch>
          </p:blipFill>
          <p:spPr>
            <a:xfrm>
              <a:off x="5785990" y="5582373"/>
              <a:ext cx="8098685" cy="1361596"/>
            </a:xfrm>
            <a:prstGeom prst="rect">
              <a:avLst/>
            </a:prstGeom>
          </p:spPr>
        </p:pic>
      </p:grpSp>
      <p:sp>
        <p:nvSpPr>
          <p:cNvPr id="2" name="文本框 1">
            <a:extLst>
              <a:ext uri="{FF2B5EF4-FFF2-40B4-BE49-F238E27FC236}">
                <a16:creationId xmlns:a16="http://schemas.microsoft.com/office/drawing/2014/main" id="{4CC03842-3EA4-A5D8-B137-5900E6229033}"/>
              </a:ext>
            </a:extLst>
          </p:cNvPr>
          <p:cNvSpPr txBox="1"/>
          <p:nvPr/>
        </p:nvSpPr>
        <p:spPr>
          <a:xfrm>
            <a:off x="373099" y="3013501"/>
            <a:ext cx="5510607" cy="830997"/>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Step-1</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通过</a:t>
            </a:r>
            <a:r>
              <a:rPr lang="en-US" altLang="zh-CN" sz="1600" dirty="0" err="1">
                <a:latin typeface="微软雅黑" panose="020B0503020204020204" pitchFamily="34" charset="-122"/>
                <a:ea typeface="微软雅黑" panose="020B0503020204020204" pitchFamily="34" charset="-122"/>
              </a:rPr>
              <a:t>MobaXterm</a:t>
            </a:r>
            <a:r>
              <a:rPr lang="zh-CN" altLang="en-US" sz="1600" dirty="0">
                <a:latin typeface="微软雅黑" panose="020B0503020204020204" pitchFamily="34" charset="-122"/>
                <a:ea typeface="微软雅黑" panose="020B0503020204020204" pitchFamily="34" charset="-122"/>
              </a:rPr>
              <a:t>连接到服务器之后，将下载好的</a:t>
            </a:r>
            <a:r>
              <a:rPr lang="en-US" altLang="zh-CN" sz="1600" dirty="0">
                <a:latin typeface="微软雅黑" panose="020B0503020204020204" pitchFamily="34" charset="-122"/>
                <a:ea typeface="微软雅黑" panose="020B0503020204020204" pitchFamily="34" charset="-122"/>
              </a:rPr>
              <a:t>Anaconda</a:t>
            </a:r>
            <a:r>
              <a:rPr lang="zh-CN" altLang="en-US" sz="1600" dirty="0">
                <a:latin typeface="微软雅黑" panose="020B0503020204020204" pitchFamily="34" charset="-122"/>
                <a:ea typeface="微软雅黑" panose="020B0503020204020204" pitchFamily="34" charset="-122"/>
              </a:rPr>
              <a:t>安装包</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sh</a:t>
            </a:r>
            <a:r>
              <a:rPr lang="zh-CN" altLang="en-US" sz="1600" dirty="0">
                <a:latin typeface="微软雅黑" panose="020B0503020204020204" pitchFamily="34" charset="-122"/>
                <a:ea typeface="微软雅黑" panose="020B0503020204020204" pitchFamily="34" charset="-122"/>
              </a:rPr>
              <a:t>文件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直接拖到左侧服务器的指定文件夹下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这里是</a:t>
            </a:r>
            <a:r>
              <a:rPr lang="en-US" altLang="zh-CN" sz="1600" dirty="0" err="1">
                <a:latin typeface="微软雅黑" panose="020B0503020204020204" pitchFamily="34" charset="-122"/>
                <a:ea typeface="微软雅黑" panose="020B0503020204020204" pitchFamily="34" charset="-122"/>
              </a:rPr>
              <a:t>softwares</a:t>
            </a:r>
            <a:r>
              <a:rPr lang="zh-CN" altLang="en-US" sz="1600" dirty="0">
                <a:latin typeface="微软雅黑" panose="020B0503020204020204" pitchFamily="34" charset="-122"/>
                <a:ea typeface="微软雅黑" panose="020B0503020204020204" pitchFamily="34" charset="-122"/>
              </a:rPr>
              <a:t>文件夹</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，等待文件上传完毕</a:t>
            </a:r>
          </a:p>
        </p:txBody>
      </p:sp>
      <p:sp>
        <p:nvSpPr>
          <p:cNvPr id="4" name="文本框 3">
            <a:extLst>
              <a:ext uri="{FF2B5EF4-FFF2-40B4-BE49-F238E27FC236}">
                <a16:creationId xmlns:a16="http://schemas.microsoft.com/office/drawing/2014/main" id="{CDE62F6F-EB11-770B-02A1-FF4296B82107}"/>
              </a:ext>
            </a:extLst>
          </p:cNvPr>
          <p:cNvSpPr txBox="1"/>
          <p:nvPr/>
        </p:nvSpPr>
        <p:spPr>
          <a:xfrm>
            <a:off x="6308294" y="3008878"/>
            <a:ext cx="5534210" cy="830997"/>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Step-2:</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执行安装命令 </a:t>
            </a:r>
            <a:r>
              <a:rPr lang="en-US" altLang="zh-CN" sz="1600" i="1" dirty="0" err="1">
                <a:latin typeface="微软雅黑" panose="020B0503020204020204" pitchFamily="34" charset="-122"/>
                <a:ea typeface="微软雅黑" panose="020B0503020204020204" pitchFamily="34" charset="-122"/>
              </a:rPr>
              <a:t>sh</a:t>
            </a:r>
            <a:r>
              <a:rPr lang="en-US" altLang="zh-CN" sz="1600" i="1" dirty="0">
                <a:latin typeface="微软雅黑" panose="020B0503020204020204" pitchFamily="34" charset="-122"/>
                <a:ea typeface="微软雅黑" panose="020B0503020204020204" pitchFamily="34" charset="-122"/>
              </a:rPr>
              <a:t> Anaconda-xxx.sh</a:t>
            </a:r>
            <a:r>
              <a:rPr lang="zh-CN" altLang="en-US" sz="1600" dirty="0">
                <a:latin typeface="微软雅黑" panose="020B0503020204020204" pitchFamily="34" charset="-122"/>
                <a:ea typeface="微软雅黑" panose="020B0503020204020204" pitchFamily="34" charset="-122"/>
              </a:rPr>
              <a:t>进行安装，开始会阅读用户协议，一直</a:t>
            </a:r>
            <a:r>
              <a:rPr lang="en-US" altLang="zh-CN" sz="1600" dirty="0">
                <a:latin typeface="微软雅黑" panose="020B0503020204020204" pitchFamily="34" charset="-122"/>
                <a:ea typeface="微软雅黑" panose="020B0503020204020204" pitchFamily="34" charset="-122"/>
              </a:rPr>
              <a:t>Enter</a:t>
            </a:r>
            <a:r>
              <a:rPr lang="zh-CN" altLang="en-US" sz="1600" dirty="0">
                <a:latin typeface="微软雅黑" panose="020B0503020204020204" pitchFamily="34" charset="-122"/>
                <a:ea typeface="微软雅黑" panose="020B0503020204020204" pitchFamily="34" charset="-122"/>
              </a:rPr>
              <a:t>到结束，后续安装选项都采用默认设置即可</a:t>
            </a:r>
          </a:p>
        </p:txBody>
      </p:sp>
      <p:sp>
        <p:nvSpPr>
          <p:cNvPr id="6" name="箭头: 右 5">
            <a:extLst>
              <a:ext uri="{FF2B5EF4-FFF2-40B4-BE49-F238E27FC236}">
                <a16:creationId xmlns:a16="http://schemas.microsoft.com/office/drawing/2014/main" id="{2D4936A7-B023-4580-54A6-3BDDBAAF0181}"/>
              </a:ext>
            </a:extLst>
          </p:cNvPr>
          <p:cNvSpPr/>
          <p:nvPr/>
        </p:nvSpPr>
        <p:spPr>
          <a:xfrm>
            <a:off x="5951070" y="1462600"/>
            <a:ext cx="333622" cy="3373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7BC4C8DB-FC73-3C37-93F1-732F1406F7A5}"/>
              </a:ext>
            </a:extLst>
          </p:cNvPr>
          <p:cNvSpPr/>
          <p:nvPr/>
        </p:nvSpPr>
        <p:spPr>
          <a:xfrm rot="3627325">
            <a:off x="5921476" y="3596518"/>
            <a:ext cx="333621" cy="435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4BF54A98-022A-419D-6303-4DBBF5DAFCC4}"/>
              </a:ext>
            </a:extLst>
          </p:cNvPr>
          <p:cNvSpPr/>
          <p:nvPr/>
        </p:nvSpPr>
        <p:spPr>
          <a:xfrm>
            <a:off x="5952021" y="5270884"/>
            <a:ext cx="333622" cy="3373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25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EF02E-EE29-C41F-FABA-5733730F4251}"/>
              </a:ext>
            </a:extLst>
          </p:cNvPr>
          <p:cNvSpPr>
            <a:spLocks noGrp="1"/>
          </p:cNvSpPr>
          <p:nvPr>
            <p:ph type="title"/>
          </p:nvPr>
        </p:nvSpPr>
        <p:spPr>
          <a:xfrm>
            <a:off x="838200" y="587070"/>
            <a:ext cx="10515600" cy="1325563"/>
          </a:xfrm>
        </p:spPr>
        <p:txBody>
          <a:bodyPr/>
          <a:lstStyle/>
          <a:p>
            <a:endParaRPr lang="zh-CN" altLang="en-US"/>
          </a:p>
        </p:txBody>
      </p:sp>
      <p:pic>
        <p:nvPicPr>
          <p:cNvPr id="5" name="内容占位符 4">
            <a:extLst>
              <a:ext uri="{FF2B5EF4-FFF2-40B4-BE49-F238E27FC236}">
                <a16:creationId xmlns:a16="http://schemas.microsoft.com/office/drawing/2014/main" id="{FE06847E-BDB4-C203-92E3-3FC99EC7499B}"/>
              </a:ext>
            </a:extLst>
          </p:cNvPr>
          <p:cNvPicPr>
            <a:picLocks noGrp="1" noChangeAspect="1"/>
          </p:cNvPicPr>
          <p:nvPr>
            <p:ph idx="1"/>
          </p:nvPr>
        </p:nvPicPr>
        <p:blipFill>
          <a:blip r:embed="rId2"/>
          <a:stretch>
            <a:fillRect/>
          </a:stretch>
        </p:blipFill>
        <p:spPr>
          <a:xfrm>
            <a:off x="689078" y="221945"/>
            <a:ext cx="5011276" cy="2689934"/>
          </a:xfrm>
        </p:spPr>
      </p:pic>
      <p:pic>
        <p:nvPicPr>
          <p:cNvPr id="7" name="图片 6">
            <a:extLst>
              <a:ext uri="{FF2B5EF4-FFF2-40B4-BE49-F238E27FC236}">
                <a16:creationId xmlns:a16="http://schemas.microsoft.com/office/drawing/2014/main" id="{22F57C5A-463E-E171-293C-C998B07E0C76}"/>
              </a:ext>
            </a:extLst>
          </p:cNvPr>
          <p:cNvPicPr>
            <a:picLocks noChangeAspect="1"/>
          </p:cNvPicPr>
          <p:nvPr/>
        </p:nvPicPr>
        <p:blipFill>
          <a:blip r:embed="rId3"/>
          <a:stretch>
            <a:fillRect/>
          </a:stretch>
        </p:blipFill>
        <p:spPr>
          <a:xfrm>
            <a:off x="764650" y="4044387"/>
            <a:ext cx="4860131" cy="2689934"/>
          </a:xfrm>
          <a:prstGeom prst="rect">
            <a:avLst/>
          </a:prstGeom>
        </p:spPr>
      </p:pic>
      <p:pic>
        <p:nvPicPr>
          <p:cNvPr id="9" name="图片 8">
            <a:extLst>
              <a:ext uri="{FF2B5EF4-FFF2-40B4-BE49-F238E27FC236}">
                <a16:creationId xmlns:a16="http://schemas.microsoft.com/office/drawing/2014/main" id="{BF21DE73-2FC3-6D32-B690-4C2F6FDC2794}"/>
              </a:ext>
            </a:extLst>
          </p:cNvPr>
          <p:cNvPicPr>
            <a:picLocks noChangeAspect="1"/>
          </p:cNvPicPr>
          <p:nvPr/>
        </p:nvPicPr>
        <p:blipFill>
          <a:blip r:embed="rId4"/>
          <a:stretch>
            <a:fillRect/>
          </a:stretch>
        </p:blipFill>
        <p:spPr>
          <a:xfrm>
            <a:off x="6627756" y="221945"/>
            <a:ext cx="4889042" cy="2618913"/>
          </a:xfrm>
          <a:prstGeom prst="rect">
            <a:avLst/>
          </a:prstGeom>
        </p:spPr>
      </p:pic>
      <p:pic>
        <p:nvPicPr>
          <p:cNvPr id="11" name="图片 10">
            <a:extLst>
              <a:ext uri="{FF2B5EF4-FFF2-40B4-BE49-F238E27FC236}">
                <a16:creationId xmlns:a16="http://schemas.microsoft.com/office/drawing/2014/main" id="{3AE9F742-3D4B-33E2-2B2D-A1EBCE827AB1}"/>
              </a:ext>
            </a:extLst>
          </p:cNvPr>
          <p:cNvPicPr>
            <a:picLocks noChangeAspect="1"/>
          </p:cNvPicPr>
          <p:nvPr/>
        </p:nvPicPr>
        <p:blipFill>
          <a:blip r:embed="rId5"/>
          <a:stretch>
            <a:fillRect/>
          </a:stretch>
        </p:blipFill>
        <p:spPr>
          <a:xfrm>
            <a:off x="6679877" y="4044387"/>
            <a:ext cx="4836920" cy="2715075"/>
          </a:xfrm>
          <a:prstGeom prst="rect">
            <a:avLst/>
          </a:prstGeom>
        </p:spPr>
      </p:pic>
      <p:sp>
        <p:nvSpPr>
          <p:cNvPr id="3" name="文本框 2">
            <a:extLst>
              <a:ext uri="{FF2B5EF4-FFF2-40B4-BE49-F238E27FC236}">
                <a16:creationId xmlns:a16="http://schemas.microsoft.com/office/drawing/2014/main" id="{09AF7496-1039-8EEA-2ADB-07DAB8B5271A}"/>
              </a:ext>
            </a:extLst>
          </p:cNvPr>
          <p:cNvSpPr txBox="1"/>
          <p:nvPr/>
        </p:nvSpPr>
        <p:spPr>
          <a:xfrm>
            <a:off x="594199" y="2967169"/>
            <a:ext cx="5317726" cy="1077218"/>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Step-3</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完成安装后，通过</a:t>
            </a:r>
            <a:r>
              <a:rPr lang="en-US" altLang="zh-CN" sz="1600" dirty="0" err="1">
                <a:latin typeface="微软雅黑" panose="020B0503020204020204" pitchFamily="34" charset="-122"/>
                <a:ea typeface="微软雅黑" panose="020B0503020204020204" pitchFamily="34" charset="-122"/>
              </a:rPr>
              <a:t>conda</a:t>
            </a:r>
            <a:r>
              <a:rPr lang="en-US" altLang="zh-CN" sz="1600" dirty="0">
                <a:latin typeface="微软雅黑" panose="020B0503020204020204" pitchFamily="34" charset="-122"/>
                <a:ea typeface="微软雅黑" panose="020B0503020204020204" pitchFamily="34" charset="-122"/>
              </a:rPr>
              <a:t> activate</a:t>
            </a:r>
            <a:r>
              <a:rPr lang="zh-CN" altLang="en-US" sz="1600" dirty="0">
                <a:latin typeface="微软雅黑" panose="020B0503020204020204" pitchFamily="34" charset="-122"/>
                <a:ea typeface="微软雅黑" panose="020B0503020204020204" pitchFamily="34" charset="-122"/>
              </a:rPr>
              <a:t>激活</a:t>
            </a:r>
            <a:r>
              <a:rPr lang="en-US" altLang="zh-CN" sz="1600" dirty="0" err="1">
                <a:latin typeface="微软雅黑" panose="020B0503020204020204" pitchFamily="34" charset="-122"/>
                <a:ea typeface="微软雅黑" panose="020B0503020204020204" pitchFamily="34" charset="-122"/>
              </a:rPr>
              <a:t>conda</a:t>
            </a:r>
            <a:r>
              <a:rPr lang="zh-CN" altLang="en-US" sz="1600" dirty="0">
                <a:latin typeface="微软雅黑" panose="020B0503020204020204" pitchFamily="34" charset="-122"/>
                <a:ea typeface="微软雅黑" panose="020B0503020204020204" pitchFamily="34" charset="-122"/>
              </a:rPr>
              <a:t>环境，然后通过</a:t>
            </a:r>
            <a:r>
              <a:rPr lang="en-US" altLang="zh-CN" sz="1600" dirty="0" err="1">
                <a:latin typeface="微软雅黑" panose="020B0503020204020204" pitchFamily="34" charset="-122"/>
                <a:ea typeface="微软雅黑" panose="020B0503020204020204" pitchFamily="34" charset="-122"/>
              </a:rPr>
              <a:t>conda</a:t>
            </a:r>
            <a:r>
              <a:rPr lang="en-US" altLang="zh-CN" sz="1600" dirty="0">
                <a:latin typeface="微软雅黑" panose="020B0503020204020204" pitchFamily="34" charset="-122"/>
                <a:ea typeface="微软雅黑" panose="020B0503020204020204" pitchFamily="34" charset="-122"/>
              </a:rPr>
              <a:t> env list</a:t>
            </a:r>
            <a:r>
              <a:rPr lang="zh-CN" altLang="en-US" sz="1600" dirty="0">
                <a:latin typeface="微软雅黑" panose="020B0503020204020204" pitchFamily="34" charset="-122"/>
                <a:ea typeface="微软雅黑" panose="020B0503020204020204" pitchFamily="34" charset="-122"/>
              </a:rPr>
              <a:t>查看当前所有的虚拟环境，最后通过</a:t>
            </a:r>
            <a:r>
              <a:rPr lang="en-US" altLang="zh-CN" sz="1600" dirty="0" err="1">
                <a:latin typeface="微软雅黑" panose="020B0503020204020204" pitchFamily="34" charset="-122"/>
                <a:ea typeface="微软雅黑" panose="020B0503020204020204" pitchFamily="34" charset="-122"/>
              </a:rPr>
              <a:t>conda</a:t>
            </a:r>
            <a:r>
              <a:rPr lang="en-US" altLang="zh-CN" sz="1600" dirty="0">
                <a:latin typeface="微软雅黑" panose="020B0503020204020204" pitchFamily="34" charset="-122"/>
                <a:ea typeface="微软雅黑" panose="020B0503020204020204" pitchFamily="34" charset="-122"/>
              </a:rPr>
              <a:t> create –n dev python-3.8</a:t>
            </a:r>
            <a:r>
              <a:rPr lang="zh-CN" altLang="en-US" sz="1600" dirty="0">
                <a:latin typeface="微软雅黑" panose="020B0503020204020204" pitchFamily="34" charset="-122"/>
                <a:ea typeface="微软雅黑" panose="020B0503020204020204" pitchFamily="34" charset="-122"/>
              </a:rPr>
              <a:t>创建一个基于</a:t>
            </a:r>
            <a:r>
              <a:rPr lang="en-US" altLang="zh-CN" sz="1600" dirty="0">
                <a:latin typeface="微软雅黑" panose="020B0503020204020204" pitchFamily="34" charset="-122"/>
                <a:ea typeface="微软雅黑" panose="020B0503020204020204" pitchFamily="34" charset="-122"/>
              </a:rPr>
              <a:t>Python3.8</a:t>
            </a:r>
            <a:r>
              <a:rPr lang="zh-CN" altLang="en-US" sz="1600" dirty="0">
                <a:latin typeface="微软雅黑" panose="020B0503020204020204" pitchFamily="34" charset="-122"/>
                <a:ea typeface="微软雅黑" panose="020B0503020204020204" pitchFamily="34" charset="-122"/>
              </a:rPr>
              <a:t>的虚拟环境</a:t>
            </a:r>
          </a:p>
        </p:txBody>
      </p:sp>
      <p:sp>
        <p:nvSpPr>
          <p:cNvPr id="4" name="文本框 3">
            <a:extLst>
              <a:ext uri="{FF2B5EF4-FFF2-40B4-BE49-F238E27FC236}">
                <a16:creationId xmlns:a16="http://schemas.microsoft.com/office/drawing/2014/main" id="{651F29CE-655A-36C6-A9E9-EFAF90E54E64}"/>
              </a:ext>
            </a:extLst>
          </p:cNvPr>
          <p:cNvSpPr txBox="1"/>
          <p:nvPr/>
        </p:nvSpPr>
        <p:spPr>
          <a:xfrm>
            <a:off x="6439473" y="2992481"/>
            <a:ext cx="5317726" cy="830997"/>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Step-4</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完成虚拟环境创建后，通过</a:t>
            </a:r>
            <a:r>
              <a:rPr lang="en-US" altLang="zh-CN" sz="1600" dirty="0" err="1">
                <a:latin typeface="微软雅黑" panose="020B0503020204020204" pitchFamily="34" charset="-122"/>
                <a:ea typeface="微软雅黑" panose="020B0503020204020204" pitchFamily="34" charset="-122"/>
              </a:rPr>
              <a:t>conda</a:t>
            </a:r>
            <a:r>
              <a:rPr lang="en-US" altLang="zh-CN" sz="1600" dirty="0">
                <a:latin typeface="微软雅黑" panose="020B0503020204020204" pitchFamily="34" charset="-122"/>
                <a:ea typeface="微软雅黑" panose="020B0503020204020204" pitchFamily="34" charset="-122"/>
              </a:rPr>
              <a:t> activate dev</a:t>
            </a:r>
            <a:r>
              <a:rPr lang="zh-CN" altLang="en-US" sz="1600" dirty="0">
                <a:latin typeface="微软雅黑" panose="020B0503020204020204" pitchFamily="34" charset="-122"/>
                <a:ea typeface="微软雅黑" panose="020B0503020204020204" pitchFamily="34" charset="-122"/>
              </a:rPr>
              <a:t>进入刚刚创建的虚拟环境</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当前的虚拟环境由</a:t>
            </a:r>
            <a:r>
              <a:rPr lang="en-US" altLang="zh-CN" sz="1600" dirty="0">
                <a:latin typeface="微软雅黑" panose="020B0503020204020204" pitchFamily="34" charset="-122"/>
                <a:ea typeface="微软雅黑" panose="020B0503020204020204" pitchFamily="34" charset="-122"/>
              </a:rPr>
              <a:t>base</a:t>
            </a:r>
            <a:r>
              <a:rPr lang="zh-CN" altLang="en-US" sz="1600" dirty="0">
                <a:latin typeface="微软雅黑" panose="020B0503020204020204" pitchFamily="34" charset="-122"/>
                <a:ea typeface="微软雅黑" panose="020B0503020204020204" pitchFamily="34" charset="-122"/>
              </a:rPr>
              <a:t>变成</a:t>
            </a:r>
            <a:r>
              <a:rPr lang="en-US" altLang="zh-CN" sz="1600" dirty="0">
                <a:latin typeface="微软雅黑" panose="020B0503020204020204" pitchFamily="34" charset="-122"/>
                <a:ea typeface="微软雅黑" panose="020B0503020204020204" pitchFamily="34" charset="-122"/>
              </a:rPr>
              <a:t>dev)</a:t>
            </a:r>
            <a:endParaRPr lang="zh-CN" altLang="en-US" sz="1600" dirty="0">
              <a:latin typeface="微软雅黑" panose="020B0503020204020204" pitchFamily="34" charset="-122"/>
              <a:ea typeface="微软雅黑" panose="020B0503020204020204" pitchFamily="34" charset="-122"/>
            </a:endParaRPr>
          </a:p>
        </p:txBody>
      </p:sp>
      <p:sp>
        <p:nvSpPr>
          <p:cNvPr id="6" name="箭头: 下 5">
            <a:extLst>
              <a:ext uri="{FF2B5EF4-FFF2-40B4-BE49-F238E27FC236}">
                <a16:creationId xmlns:a16="http://schemas.microsoft.com/office/drawing/2014/main" id="{50665C5F-36E8-E47A-850B-2D6843603C75}"/>
              </a:ext>
            </a:extLst>
          </p:cNvPr>
          <p:cNvSpPr/>
          <p:nvPr/>
        </p:nvSpPr>
        <p:spPr>
          <a:xfrm>
            <a:off x="3160452" y="3753489"/>
            <a:ext cx="319596" cy="471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2AF25C24-CC5E-42FB-C7FB-F300BAD04D92}"/>
              </a:ext>
            </a:extLst>
          </p:cNvPr>
          <p:cNvSpPr/>
          <p:nvPr/>
        </p:nvSpPr>
        <p:spPr>
          <a:xfrm rot="18865807">
            <a:off x="5823422" y="3745998"/>
            <a:ext cx="516566" cy="346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D892F854-DDEF-14A2-B5DD-89BD2BF9362E}"/>
              </a:ext>
            </a:extLst>
          </p:cNvPr>
          <p:cNvSpPr/>
          <p:nvPr/>
        </p:nvSpPr>
        <p:spPr>
          <a:xfrm>
            <a:off x="9098336" y="3698325"/>
            <a:ext cx="319596" cy="471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3625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D57B9-6098-664C-95F3-72C853E92DB4}"/>
              </a:ext>
            </a:extLst>
          </p:cNvPr>
          <p:cNvSpPr>
            <a:spLocks noGrp="1"/>
          </p:cNvSpPr>
          <p:nvPr>
            <p:ph type="title"/>
          </p:nvPr>
        </p:nvSpPr>
        <p:spPr/>
        <p:txBody>
          <a:bodyPr/>
          <a:lstStyle/>
          <a:p>
            <a:r>
              <a:rPr lang="en-US" altLang="zh-CN" sz="3600" dirty="0">
                <a:latin typeface="微软雅黑" panose="020B0503020204020204" pitchFamily="34" charset="-122"/>
                <a:ea typeface="微软雅黑" panose="020B0503020204020204" pitchFamily="34" charset="-122"/>
              </a:rPr>
              <a:t>CUDA</a:t>
            </a:r>
            <a:r>
              <a:rPr lang="zh-CN" altLang="en-US" sz="3600" dirty="0">
                <a:latin typeface="微软雅黑" panose="020B0503020204020204" pitchFamily="34" charset="-122"/>
                <a:ea typeface="微软雅黑" panose="020B0503020204020204" pitchFamily="34" charset="-122"/>
              </a:rPr>
              <a:t>安装</a:t>
            </a:r>
          </a:p>
        </p:txBody>
      </p:sp>
      <p:sp>
        <p:nvSpPr>
          <p:cNvPr id="4" name="AutoShape 2">
            <a:extLst>
              <a:ext uri="{FF2B5EF4-FFF2-40B4-BE49-F238E27FC236}">
                <a16:creationId xmlns:a16="http://schemas.microsoft.com/office/drawing/2014/main" id="{5354D00B-0A6E-3120-94E7-08EA603E23A2}"/>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algn="l"/>
            <a:r>
              <a:rPr lang="zh-CN" altLang="en-US" sz="1600" dirty="0">
                <a:latin typeface="微软雅黑" panose="020B0503020204020204" pitchFamily="34" charset="-122"/>
                <a:ea typeface="微软雅黑" panose="020B0503020204020204" pitchFamily="34" charset="-122"/>
              </a:rPr>
              <a:t>深度神经网络训练往往需要用到大量计算资源，这时候需要用到</a:t>
            </a:r>
            <a:r>
              <a:rPr lang="en-US" altLang="zh-CN" sz="1600" dirty="0">
                <a:latin typeface="微软雅黑" panose="020B0503020204020204" pitchFamily="34" charset="-122"/>
                <a:ea typeface="微软雅黑" panose="020B0503020204020204" pitchFamily="34" charset="-122"/>
              </a:rPr>
              <a:t>CUDA</a:t>
            </a:r>
            <a:r>
              <a:rPr lang="zh-CN" altLang="en-US" sz="1600" dirty="0">
                <a:latin typeface="微软雅黑" panose="020B0503020204020204" pitchFamily="34" charset="-122"/>
                <a:ea typeface="微软雅黑" panose="020B0503020204020204" pitchFamily="34" charset="-122"/>
              </a:rPr>
              <a:t>来使用</a:t>
            </a: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进行</a:t>
            </a:r>
            <a:r>
              <a:rPr lang="en-US" altLang="zh-CN" sz="1600" dirty="0" err="1">
                <a:latin typeface="微软雅黑" panose="020B0503020204020204" pitchFamily="34" charset="-122"/>
                <a:ea typeface="微软雅黑" panose="020B0503020204020204" pitchFamily="34" charset="-122"/>
              </a:rPr>
              <a:t>Pytorch</a:t>
            </a:r>
            <a:r>
              <a:rPr lang="zh-CN" altLang="en-US" sz="1600" dirty="0">
                <a:latin typeface="微软雅黑" panose="020B0503020204020204" pitchFamily="34" charset="-122"/>
                <a:ea typeface="微软雅黑" panose="020B0503020204020204" pitchFamily="34" charset="-122"/>
              </a:rPr>
              <a:t>程序加速</a:t>
            </a:r>
          </a:p>
          <a:p>
            <a:pPr algn="l"/>
            <a:r>
              <a:rPr lang="en-US" altLang="zh-CN" sz="1600" dirty="0">
                <a:latin typeface="微软雅黑" panose="020B0503020204020204" pitchFamily="34" charset="-122"/>
                <a:ea typeface="微软雅黑" panose="020B0503020204020204" pitchFamily="34" charset="-122"/>
              </a:rPr>
              <a:t>CUDA </a:t>
            </a:r>
            <a:r>
              <a:rPr lang="zh-CN" altLang="en-US" sz="1600" dirty="0">
                <a:latin typeface="微软雅黑" panose="020B0503020204020204" pitchFamily="34" charset="-122"/>
                <a:ea typeface="微软雅黑" panose="020B0503020204020204" pitchFamily="34" charset="-122"/>
              </a:rPr>
              <a:t>是由 </a:t>
            </a:r>
            <a:r>
              <a:rPr lang="en-US" altLang="zh-CN" sz="1600" dirty="0">
                <a:latin typeface="微软雅黑" panose="020B0503020204020204" pitchFamily="34" charset="-122"/>
                <a:ea typeface="微软雅黑" panose="020B0503020204020204" pitchFamily="34" charset="-122"/>
              </a:rPr>
              <a:t>Nvidia </a:t>
            </a:r>
            <a:r>
              <a:rPr lang="zh-CN" altLang="en-US" sz="1600" dirty="0">
                <a:latin typeface="微软雅黑" panose="020B0503020204020204" pitchFamily="34" charset="-122"/>
                <a:ea typeface="微软雅黑" panose="020B0503020204020204" pitchFamily="34" charset="-122"/>
              </a:rPr>
              <a:t>公司开发的并行计算平台和应用程序接口，软件开发者可以利用支持 </a:t>
            </a:r>
            <a:r>
              <a:rPr lang="en-US" altLang="zh-CN" sz="1600" dirty="0">
                <a:latin typeface="微软雅黑" panose="020B0503020204020204" pitchFamily="34" charset="-122"/>
                <a:ea typeface="微软雅黑" panose="020B0503020204020204" pitchFamily="34" charset="-122"/>
              </a:rPr>
              <a:t>CUDA </a:t>
            </a:r>
            <a:r>
              <a:rPr lang="zh-CN" altLang="en-US" sz="1600" dirty="0">
                <a:latin typeface="微软雅黑" panose="020B0503020204020204" pitchFamily="34" charset="-122"/>
                <a:ea typeface="微软雅黑" panose="020B0503020204020204" pitchFamily="34" charset="-122"/>
              </a:rPr>
              <a:t>软件的 </a:t>
            </a:r>
            <a:r>
              <a:rPr lang="en-US" altLang="zh-CN" sz="1600" dirty="0">
                <a:latin typeface="微软雅黑" panose="020B0503020204020204" pitchFamily="34" charset="-122"/>
                <a:ea typeface="微软雅黑" panose="020B0503020204020204" pitchFamily="34" charset="-122"/>
              </a:rPr>
              <a:t>GPU </a:t>
            </a:r>
            <a:r>
              <a:rPr lang="zh-CN" altLang="en-US" sz="1600" dirty="0">
                <a:latin typeface="微软雅黑" panose="020B0503020204020204" pitchFamily="34" charset="-122"/>
                <a:ea typeface="微软雅黑" panose="020B0503020204020204" pitchFamily="34" charset="-122"/>
              </a:rPr>
              <a:t>进行通用计算。</a:t>
            </a:r>
            <a:r>
              <a:rPr lang="en-US" altLang="zh-CN" sz="1600" dirty="0">
                <a:latin typeface="微软雅黑" panose="020B0503020204020204" pitchFamily="34" charset="-122"/>
                <a:ea typeface="微软雅黑" panose="020B0503020204020204" pitchFamily="34" charset="-122"/>
              </a:rPr>
              <a:t>CUDA </a:t>
            </a:r>
            <a:r>
              <a:rPr lang="zh-CN" altLang="en-US" sz="1600" dirty="0">
                <a:latin typeface="微软雅黑" panose="020B0503020204020204" pitchFamily="34" charset="-122"/>
                <a:ea typeface="微软雅黑" panose="020B0503020204020204" pitchFamily="34" charset="-122"/>
              </a:rPr>
              <a:t>可以直接链接到 </a:t>
            </a:r>
            <a:r>
              <a:rPr lang="en-US" altLang="zh-CN" sz="1600" dirty="0">
                <a:latin typeface="微软雅黑" panose="020B0503020204020204" pitchFamily="34" charset="-122"/>
                <a:ea typeface="微软雅黑" panose="020B0503020204020204" pitchFamily="34" charset="-122"/>
              </a:rPr>
              <a:t>GPU </a:t>
            </a:r>
            <a:r>
              <a:rPr lang="zh-CN" altLang="en-US" sz="1600" dirty="0">
                <a:latin typeface="微软雅黑" panose="020B0503020204020204" pitchFamily="34" charset="-122"/>
                <a:ea typeface="微软雅黑" panose="020B0503020204020204" pitchFamily="34" charset="-122"/>
              </a:rPr>
              <a:t>的虚拟指令集和并行计算单元，从而在 </a:t>
            </a:r>
            <a:r>
              <a:rPr lang="en-US" altLang="zh-CN" sz="1600" dirty="0">
                <a:latin typeface="微软雅黑" panose="020B0503020204020204" pitchFamily="34" charset="-122"/>
                <a:ea typeface="微软雅黑" panose="020B0503020204020204" pitchFamily="34" charset="-122"/>
              </a:rPr>
              <a:t>GPU </a:t>
            </a:r>
            <a:r>
              <a:rPr lang="zh-CN" altLang="en-US" sz="1600" dirty="0">
                <a:latin typeface="微软雅黑" panose="020B0503020204020204" pitchFamily="34" charset="-122"/>
                <a:ea typeface="微软雅黑" panose="020B0503020204020204" pitchFamily="34" charset="-122"/>
              </a:rPr>
              <a:t>中完成内核函数的计算。</a:t>
            </a:r>
            <a:endParaRPr lang="en-US" altLang="zh-CN" sz="1600" dirty="0">
              <a:latin typeface="微软雅黑" panose="020B0503020204020204" pitchFamily="34" charset="-122"/>
              <a:ea typeface="微软雅黑" panose="020B0503020204020204" pitchFamily="34" charset="-122"/>
            </a:endParaRPr>
          </a:p>
          <a:p>
            <a:pPr algn="l"/>
            <a:r>
              <a:rPr lang="en-US" altLang="zh-CN" sz="1600" dirty="0">
                <a:latin typeface="微软雅黑" panose="020B0503020204020204" pitchFamily="34" charset="-122"/>
                <a:ea typeface="微软雅黑" panose="020B0503020204020204" pitchFamily="34" charset="-122"/>
              </a:rPr>
              <a:t>CUDA</a:t>
            </a:r>
            <a:r>
              <a:rPr lang="zh-CN" altLang="en-US" sz="1600" dirty="0">
                <a:latin typeface="微软雅黑" panose="020B0503020204020204" pitchFamily="34" charset="-122"/>
                <a:ea typeface="微软雅黑" panose="020B0503020204020204" pitchFamily="34" charset="-122"/>
              </a:rPr>
              <a:t>安装：</a:t>
            </a:r>
            <a:r>
              <a:rPr lang="en-US" altLang="zh-CN" sz="1600" dirty="0">
                <a:latin typeface="微软雅黑" panose="020B0503020204020204" pitchFamily="34" charset="-122"/>
                <a:ea typeface="微软雅黑" panose="020B0503020204020204" pitchFamily="34" charset="-122"/>
                <a:hlinkClick r:id="rId2"/>
              </a:rPr>
              <a:t>(268</a:t>
            </a:r>
            <a:r>
              <a:rPr lang="zh-CN" altLang="en-US" sz="1600" dirty="0">
                <a:latin typeface="微软雅黑" panose="020B0503020204020204" pitchFamily="34" charset="-122"/>
                <a:ea typeface="微软雅黑" panose="020B0503020204020204" pitchFamily="34" charset="-122"/>
                <a:hlinkClick r:id="rId2"/>
              </a:rPr>
              <a:t>条消息</a:t>
            </a:r>
            <a:r>
              <a:rPr lang="en-US" altLang="zh-CN" sz="1600" dirty="0">
                <a:latin typeface="微软雅黑" panose="020B0503020204020204" pitchFamily="34" charset="-122"/>
                <a:ea typeface="微软雅黑" panose="020B0503020204020204" pitchFamily="34" charset="-122"/>
                <a:hlinkClick r:id="rId2"/>
              </a:rPr>
              <a:t>) </a:t>
            </a:r>
            <a:r>
              <a:rPr lang="zh-CN" altLang="en-US" sz="1600" dirty="0">
                <a:latin typeface="微软雅黑" panose="020B0503020204020204" pitchFamily="34" charset="-122"/>
                <a:ea typeface="微软雅黑" panose="020B0503020204020204" pitchFamily="34" charset="-122"/>
                <a:hlinkClick r:id="rId2"/>
              </a:rPr>
              <a:t>显卡算力、驱动版本、</a:t>
            </a:r>
            <a:r>
              <a:rPr lang="en-US" altLang="zh-CN" sz="1600" dirty="0">
                <a:latin typeface="微软雅黑" panose="020B0503020204020204" pitchFamily="34" charset="-122"/>
                <a:ea typeface="微软雅黑" panose="020B0503020204020204" pitchFamily="34" charset="-122"/>
                <a:hlinkClick r:id="rId2"/>
              </a:rPr>
              <a:t>CUDA</a:t>
            </a:r>
            <a:r>
              <a:rPr lang="zh-CN" altLang="en-US" sz="1600" dirty="0">
                <a:latin typeface="微软雅黑" panose="020B0503020204020204" pitchFamily="34" charset="-122"/>
                <a:ea typeface="微软雅黑" panose="020B0503020204020204" pitchFamily="34" charset="-122"/>
                <a:hlinkClick r:id="rId2"/>
              </a:rPr>
              <a:t>、</a:t>
            </a:r>
            <a:r>
              <a:rPr lang="en-US" altLang="zh-CN" sz="1600" dirty="0" err="1">
                <a:latin typeface="微软雅黑" panose="020B0503020204020204" pitchFamily="34" charset="-122"/>
                <a:ea typeface="微软雅黑" panose="020B0503020204020204" pitchFamily="34" charset="-122"/>
                <a:hlinkClick r:id="rId2"/>
              </a:rPr>
              <a:t>pytorch</a:t>
            </a:r>
            <a:r>
              <a:rPr lang="zh-CN" altLang="en-US" sz="1600" dirty="0">
                <a:latin typeface="微软雅黑" panose="020B0503020204020204" pitchFamily="34" charset="-122"/>
                <a:ea typeface="微软雅黑" panose="020B0503020204020204" pitchFamily="34" charset="-122"/>
                <a:hlinkClick r:id="rId2"/>
              </a:rPr>
              <a:t>之间的关系</a:t>
            </a:r>
            <a:r>
              <a:rPr lang="en-US" altLang="zh-CN" sz="1600" dirty="0">
                <a:latin typeface="微软雅黑" panose="020B0503020204020204" pitchFamily="34" charset="-122"/>
                <a:ea typeface="微软雅黑" panose="020B0503020204020204" pitchFamily="34" charset="-122"/>
                <a:hlinkClick r:id="rId2"/>
              </a:rPr>
              <a:t>_</a:t>
            </a:r>
            <a:r>
              <a:rPr lang="zh-CN" altLang="en-US" sz="1600" dirty="0">
                <a:latin typeface="微软雅黑" panose="020B0503020204020204" pitchFamily="34" charset="-122"/>
                <a:ea typeface="微软雅黑" panose="020B0503020204020204" pitchFamily="34" charset="-122"/>
                <a:hlinkClick r:id="rId2"/>
              </a:rPr>
              <a:t>古典部程序员的博客</a:t>
            </a:r>
            <a:r>
              <a:rPr lang="en-US" altLang="zh-CN" sz="1600" dirty="0">
                <a:latin typeface="微软雅黑" panose="020B0503020204020204" pitchFamily="34" charset="-122"/>
                <a:ea typeface="微软雅黑" panose="020B0503020204020204" pitchFamily="34" charset="-122"/>
                <a:hlinkClick r:id="rId2"/>
              </a:rPr>
              <a:t>-CSDN</a:t>
            </a:r>
            <a:r>
              <a:rPr lang="zh-CN" altLang="en-US" sz="1600" dirty="0">
                <a:latin typeface="微软雅黑" panose="020B0503020204020204" pitchFamily="34" charset="-122"/>
                <a:ea typeface="微软雅黑" panose="020B0503020204020204" pitchFamily="34" charset="-122"/>
                <a:hlinkClick r:id="rId2"/>
              </a:rPr>
              <a:t>博客</a:t>
            </a:r>
            <a:endParaRPr lang="zh-CN" altLang="en-US" sz="1600" dirty="0">
              <a:latin typeface="微软雅黑" panose="020B0503020204020204" pitchFamily="34" charset="-122"/>
              <a:ea typeface="微软雅黑" panose="020B0503020204020204" pitchFamily="34" charset="-122"/>
            </a:endParaRPr>
          </a:p>
          <a:p>
            <a:pPr lvl="1"/>
            <a:r>
              <a:rPr lang="en-US" altLang="zh-CN" sz="1600" b="1" dirty="0">
                <a:solidFill>
                  <a:srgbClr val="FF0000"/>
                </a:solidFill>
                <a:latin typeface="微软雅黑" panose="020B0503020204020204" pitchFamily="34" charset="-122"/>
                <a:ea typeface="微软雅黑" panose="020B0503020204020204" pitchFamily="34" charset="-122"/>
              </a:rPr>
              <a:t>CUDA</a:t>
            </a:r>
            <a:r>
              <a:rPr lang="zh-CN" altLang="en-US" sz="1600" b="1" dirty="0">
                <a:solidFill>
                  <a:srgbClr val="FF0000"/>
                </a:solidFill>
                <a:latin typeface="微软雅黑" panose="020B0503020204020204" pitchFamily="34" charset="-122"/>
                <a:ea typeface="微软雅黑" panose="020B0503020204020204" pitchFamily="34" charset="-122"/>
              </a:rPr>
              <a:t>的安装要和自己的显卡版本匹配</a:t>
            </a:r>
            <a:r>
              <a:rPr lang="en-US" altLang="zh-CN" sz="1600" b="1" dirty="0">
                <a:solidFill>
                  <a:srgbClr val="FF0000"/>
                </a:solidFill>
                <a:latin typeface="微软雅黑" panose="020B0503020204020204" pitchFamily="34" charset="-122"/>
                <a:ea typeface="微软雅黑" panose="020B0503020204020204" pitchFamily="34" charset="-122"/>
              </a:rPr>
              <a:t>/</a:t>
            </a:r>
            <a:r>
              <a:rPr lang="en-US" altLang="zh-CN" sz="1600" b="1" dirty="0" err="1">
                <a:solidFill>
                  <a:srgbClr val="FF0000"/>
                </a:solidFill>
                <a:latin typeface="微软雅黑" panose="020B0503020204020204" pitchFamily="34" charset="-122"/>
                <a:ea typeface="微软雅黑" panose="020B0503020204020204" pitchFamily="34" charset="-122"/>
              </a:rPr>
              <a:t>Pytorch</a:t>
            </a:r>
            <a:r>
              <a:rPr lang="zh-CN" altLang="en-US" sz="1600" b="1" dirty="0">
                <a:solidFill>
                  <a:srgbClr val="FF0000"/>
                </a:solidFill>
                <a:latin typeface="微软雅黑" panose="020B0503020204020204" pitchFamily="34" charset="-122"/>
                <a:ea typeface="微软雅黑" panose="020B0503020204020204" pitchFamily="34" charset="-122"/>
              </a:rPr>
              <a:t>版本匹配</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5" name="AutoShape 4">
            <a:extLst>
              <a:ext uri="{FF2B5EF4-FFF2-40B4-BE49-F238E27FC236}">
                <a16:creationId xmlns:a16="http://schemas.microsoft.com/office/drawing/2014/main" id="{4DAD56EF-D08C-1109-23CB-7482A79DFA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a:extLst>
              <a:ext uri="{FF2B5EF4-FFF2-40B4-BE49-F238E27FC236}">
                <a16:creationId xmlns:a16="http://schemas.microsoft.com/office/drawing/2014/main" id="{34BC6E4F-C45D-97B1-C251-F44D08F973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82B3C41C-E9D6-B4B6-0DAA-BF1EC82482A7}"/>
              </a:ext>
            </a:extLst>
          </p:cNvPr>
          <p:cNvPicPr>
            <a:picLocks noChangeAspect="1"/>
          </p:cNvPicPr>
          <p:nvPr/>
        </p:nvPicPr>
        <p:blipFill>
          <a:blip r:embed="rId3"/>
          <a:stretch>
            <a:fillRect/>
          </a:stretch>
        </p:blipFill>
        <p:spPr>
          <a:xfrm>
            <a:off x="168194" y="3276600"/>
            <a:ext cx="6982666" cy="3467100"/>
          </a:xfrm>
          <a:prstGeom prst="rect">
            <a:avLst/>
          </a:prstGeom>
        </p:spPr>
      </p:pic>
      <p:pic>
        <p:nvPicPr>
          <p:cNvPr id="1032" name="Picture 8" descr="在这里插入图片描述">
            <a:extLst>
              <a:ext uri="{FF2B5EF4-FFF2-40B4-BE49-F238E27FC236}">
                <a16:creationId xmlns:a16="http://schemas.microsoft.com/office/drawing/2014/main" id="{6CA0B59E-2F4A-F804-6E0D-63126C3AC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5707" y="3399038"/>
            <a:ext cx="4964346" cy="334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113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230EB-C499-94DF-9582-6AAD978B345F}"/>
              </a:ext>
            </a:extLst>
          </p:cNvPr>
          <p:cNvSpPr>
            <a:spLocks noGrp="1"/>
          </p:cNvSpPr>
          <p:nvPr>
            <p:ph type="title"/>
          </p:nvPr>
        </p:nvSpPr>
        <p:spPr/>
        <p:txBody>
          <a:bodyPr/>
          <a:lstStyle/>
          <a:p>
            <a:r>
              <a:rPr lang="en-US" altLang="zh-CN" sz="3600" dirty="0">
                <a:latin typeface="微软雅黑" panose="020B0503020204020204" pitchFamily="34" charset="-122"/>
                <a:ea typeface="微软雅黑" panose="020B0503020204020204" pitchFamily="34" charset="-122"/>
              </a:rPr>
              <a:t>CUDA</a:t>
            </a:r>
            <a:r>
              <a:rPr lang="zh-CN" altLang="en-US" sz="3600" dirty="0">
                <a:latin typeface="微软雅黑" panose="020B0503020204020204" pitchFamily="34" charset="-122"/>
                <a:ea typeface="微软雅黑" panose="020B0503020204020204" pitchFamily="34" charset="-122"/>
              </a:rPr>
              <a:t>安装</a:t>
            </a:r>
          </a:p>
        </p:txBody>
      </p:sp>
      <p:sp>
        <p:nvSpPr>
          <p:cNvPr id="3" name="内容占位符 2">
            <a:extLst>
              <a:ext uri="{FF2B5EF4-FFF2-40B4-BE49-F238E27FC236}">
                <a16:creationId xmlns:a16="http://schemas.microsoft.com/office/drawing/2014/main" id="{EC5E5269-17A6-36EC-FAE9-B5D4F7284523}"/>
              </a:ext>
            </a:extLst>
          </p:cNvPr>
          <p:cNvSpPr>
            <a:spLocks noGrp="1"/>
          </p:cNvSpPr>
          <p:nvPr>
            <p:ph idx="1"/>
          </p:nvPr>
        </p:nvSpPr>
        <p:spPr/>
        <p:txBody>
          <a:bodyPr/>
          <a:lstStyle/>
          <a:p>
            <a:r>
              <a:rPr lang="zh-CN" altLang="en-US" sz="1600" dirty="0">
                <a:latin typeface="微软雅黑" panose="020B0503020204020204" pitchFamily="34" charset="-122"/>
                <a:ea typeface="微软雅黑" panose="020B0503020204020204" pitchFamily="34" charset="-122"/>
              </a:rPr>
              <a:t>一般来说，在显卡计算能力允许的情况下，</a:t>
            </a:r>
            <a:r>
              <a:rPr lang="zh-CN" altLang="en-US" sz="1600" b="1" dirty="0">
                <a:solidFill>
                  <a:srgbClr val="FF0000"/>
                </a:solidFill>
                <a:latin typeface="微软雅黑" panose="020B0503020204020204" pitchFamily="34" charset="-122"/>
                <a:ea typeface="微软雅黑" panose="020B0503020204020204" pitchFamily="34" charset="-122"/>
              </a:rPr>
              <a:t>可以安装多个</a:t>
            </a:r>
            <a:r>
              <a:rPr lang="en-US" altLang="zh-CN" sz="1600" b="1" dirty="0">
                <a:solidFill>
                  <a:srgbClr val="FF0000"/>
                </a:solidFill>
                <a:latin typeface="微软雅黑" panose="020B0503020204020204" pitchFamily="34" charset="-122"/>
                <a:ea typeface="微软雅黑" panose="020B0503020204020204" pitchFamily="34" charset="-122"/>
              </a:rPr>
              <a:t>CUDA</a:t>
            </a:r>
            <a:r>
              <a:rPr lang="zh-CN" altLang="en-US" sz="1600" b="1" dirty="0">
                <a:solidFill>
                  <a:srgbClr val="FF0000"/>
                </a:solidFill>
                <a:latin typeface="微软雅黑" panose="020B0503020204020204" pitchFamily="34" charset="-122"/>
                <a:ea typeface="微软雅黑" panose="020B0503020204020204" pitchFamily="34" charset="-122"/>
              </a:rPr>
              <a:t>版本并进行动态切换</a:t>
            </a:r>
          </a:p>
          <a:p>
            <a:endParaRPr lang="zh-CN" altLang="en-US" dirty="0"/>
          </a:p>
        </p:txBody>
      </p:sp>
      <p:pic>
        <p:nvPicPr>
          <p:cNvPr id="2050" name="Picture 2" descr="在这里插入图片描述">
            <a:extLst>
              <a:ext uri="{FF2B5EF4-FFF2-40B4-BE49-F238E27FC236}">
                <a16:creationId xmlns:a16="http://schemas.microsoft.com/office/drawing/2014/main" id="{906CA269-7722-DD8B-AC8F-F29D71441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68" y="2205656"/>
            <a:ext cx="6925593" cy="454137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7C3CEFD-753D-EE82-4E51-61904ABDB06D}"/>
              </a:ext>
            </a:extLst>
          </p:cNvPr>
          <p:cNvSpPr txBox="1"/>
          <p:nvPr/>
        </p:nvSpPr>
        <p:spPr>
          <a:xfrm>
            <a:off x="7373644" y="2844225"/>
            <a:ext cx="4818356" cy="584775"/>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hlinkClick r:id="rId3"/>
              </a:rPr>
              <a:t>(268</a:t>
            </a:r>
            <a:r>
              <a:rPr lang="zh-CN" altLang="en-US" sz="1600" dirty="0">
                <a:latin typeface="微软雅黑" panose="020B0503020204020204" pitchFamily="34" charset="-122"/>
                <a:ea typeface="微软雅黑" panose="020B0503020204020204" pitchFamily="34" charset="-122"/>
                <a:hlinkClick r:id="rId3"/>
              </a:rPr>
              <a:t>条消息</a:t>
            </a:r>
            <a:r>
              <a:rPr lang="en-US" altLang="zh-CN" sz="1600" dirty="0">
                <a:latin typeface="微软雅黑" panose="020B0503020204020204" pitchFamily="34" charset="-122"/>
                <a:ea typeface="微软雅黑" panose="020B0503020204020204" pitchFamily="34" charset="-122"/>
                <a:hlinkClick r:id="rId3"/>
              </a:rPr>
              <a:t>) Linux</a:t>
            </a:r>
            <a:r>
              <a:rPr lang="zh-CN" altLang="en-US" sz="1600" dirty="0">
                <a:latin typeface="微软雅黑" panose="020B0503020204020204" pitchFamily="34" charset="-122"/>
                <a:ea typeface="微软雅黑" panose="020B0503020204020204" pitchFamily="34" charset="-122"/>
                <a:hlinkClick r:id="rId3"/>
              </a:rPr>
              <a:t>多</a:t>
            </a:r>
            <a:r>
              <a:rPr lang="en-US" altLang="zh-CN" sz="1600" dirty="0">
                <a:latin typeface="微软雅黑" panose="020B0503020204020204" pitchFamily="34" charset="-122"/>
                <a:ea typeface="微软雅黑" panose="020B0503020204020204" pitchFamily="34" charset="-122"/>
                <a:hlinkClick r:id="rId3"/>
              </a:rPr>
              <a:t>CUDA</a:t>
            </a:r>
            <a:r>
              <a:rPr lang="zh-CN" altLang="en-US" sz="1600" dirty="0">
                <a:latin typeface="微软雅黑" panose="020B0503020204020204" pitchFamily="34" charset="-122"/>
                <a:ea typeface="微软雅黑" panose="020B0503020204020204" pitchFamily="34" charset="-122"/>
                <a:hlinkClick r:id="rId3"/>
              </a:rPr>
              <a:t>版本共存并切换使用</a:t>
            </a:r>
            <a:r>
              <a:rPr lang="en-US" altLang="zh-CN" sz="1600" dirty="0">
                <a:latin typeface="微软雅黑" panose="020B0503020204020204" pitchFamily="34" charset="-122"/>
                <a:ea typeface="微软雅黑" panose="020B0503020204020204" pitchFamily="34" charset="-122"/>
                <a:hlinkClick r:id="rId3"/>
              </a:rPr>
              <a:t>_</a:t>
            </a:r>
            <a:r>
              <a:rPr lang="zh-CN" altLang="en-US" sz="1600" dirty="0">
                <a:latin typeface="微软雅黑" panose="020B0503020204020204" pitchFamily="34" charset="-122"/>
                <a:ea typeface="微软雅黑" panose="020B0503020204020204" pitchFamily="34" charset="-122"/>
                <a:hlinkClick r:id="rId3"/>
              </a:rPr>
              <a:t>薛定猫的谔</a:t>
            </a:r>
            <a:r>
              <a:rPr lang="en-US" altLang="zh-CN" sz="1600" dirty="0">
                <a:latin typeface="微软雅黑" panose="020B0503020204020204" pitchFamily="34" charset="-122"/>
                <a:ea typeface="微软雅黑" panose="020B0503020204020204" pitchFamily="34" charset="-122"/>
                <a:hlinkClick r:id="rId3"/>
              </a:rPr>
              <a:t>w</a:t>
            </a:r>
            <a:r>
              <a:rPr lang="zh-CN" altLang="en-US" sz="1600" dirty="0">
                <a:latin typeface="微软雅黑" panose="020B0503020204020204" pitchFamily="34" charset="-122"/>
                <a:ea typeface="微软雅黑" panose="020B0503020204020204" pitchFamily="34" charset="-122"/>
                <a:hlinkClick r:id="rId3"/>
              </a:rPr>
              <a:t>的博客</a:t>
            </a:r>
            <a:r>
              <a:rPr lang="en-US" altLang="zh-CN" sz="1600" dirty="0">
                <a:latin typeface="微软雅黑" panose="020B0503020204020204" pitchFamily="34" charset="-122"/>
                <a:ea typeface="微软雅黑" panose="020B0503020204020204" pitchFamily="34" charset="-122"/>
                <a:hlinkClick r:id="rId3"/>
              </a:rPr>
              <a:t>-CSDN</a:t>
            </a:r>
            <a:r>
              <a:rPr lang="zh-CN" altLang="en-US" sz="1600" dirty="0">
                <a:latin typeface="微软雅黑" panose="020B0503020204020204" pitchFamily="34" charset="-122"/>
                <a:ea typeface="微软雅黑" panose="020B0503020204020204" pitchFamily="34" charset="-122"/>
                <a:hlinkClick r:id="rId3"/>
              </a:rPr>
              <a:t>博客</a:t>
            </a:r>
            <a:endParaRPr lang="zh-CN" altLang="en-US" sz="1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D7E9F924-CEAF-32B4-8CF1-58983CE14676}"/>
              </a:ext>
            </a:extLst>
          </p:cNvPr>
          <p:cNvSpPr txBox="1"/>
          <p:nvPr/>
        </p:nvSpPr>
        <p:spPr>
          <a:xfrm>
            <a:off x="7437261" y="3542190"/>
            <a:ext cx="4654125"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查看自己安装的</a:t>
            </a:r>
            <a:r>
              <a:rPr lang="en-US" altLang="zh-CN" sz="1600" dirty="0" err="1">
                <a:latin typeface="微软雅黑" panose="020B0503020204020204" pitchFamily="34" charset="-122"/>
                <a:ea typeface="微软雅黑" panose="020B0503020204020204" pitchFamily="34" charset="-122"/>
              </a:rPr>
              <a:t>Pytorch</a:t>
            </a:r>
            <a:r>
              <a:rPr lang="zh-CN" altLang="en-US" sz="1600" dirty="0">
                <a:latin typeface="微软雅黑" panose="020B0503020204020204" pitchFamily="34" charset="-122"/>
                <a:ea typeface="微软雅黑" panose="020B0503020204020204" pitchFamily="34" charset="-122"/>
              </a:rPr>
              <a:t>是否和安装的</a:t>
            </a:r>
            <a:r>
              <a:rPr lang="en-US" altLang="zh-CN" sz="1600" dirty="0">
                <a:latin typeface="微软雅黑" panose="020B0503020204020204" pitchFamily="34" charset="-122"/>
                <a:ea typeface="微软雅黑" panose="020B0503020204020204" pitchFamily="34" charset="-122"/>
              </a:rPr>
              <a:t>CUDA</a:t>
            </a:r>
            <a:r>
              <a:rPr lang="zh-CN" altLang="en-US" sz="1600" dirty="0">
                <a:latin typeface="微软雅黑" panose="020B0503020204020204" pitchFamily="34" charset="-122"/>
                <a:ea typeface="微软雅黑" panose="020B0503020204020204" pitchFamily="34" charset="-122"/>
              </a:rPr>
              <a:t>兼容：</a:t>
            </a:r>
          </a:p>
        </p:txBody>
      </p:sp>
      <p:pic>
        <p:nvPicPr>
          <p:cNvPr id="7" name="图片 6">
            <a:extLst>
              <a:ext uri="{FF2B5EF4-FFF2-40B4-BE49-F238E27FC236}">
                <a16:creationId xmlns:a16="http://schemas.microsoft.com/office/drawing/2014/main" id="{A8C0D1D5-6BC5-76AA-B25B-16D9A2FF0396}"/>
              </a:ext>
            </a:extLst>
          </p:cNvPr>
          <p:cNvPicPr>
            <a:picLocks noChangeAspect="1"/>
          </p:cNvPicPr>
          <p:nvPr/>
        </p:nvPicPr>
        <p:blipFill>
          <a:blip r:embed="rId4"/>
          <a:stretch>
            <a:fillRect/>
          </a:stretch>
        </p:blipFill>
        <p:spPr>
          <a:xfrm>
            <a:off x="7437261" y="4260775"/>
            <a:ext cx="4720029" cy="1394414"/>
          </a:xfrm>
          <a:prstGeom prst="rect">
            <a:avLst/>
          </a:prstGeom>
        </p:spPr>
      </p:pic>
    </p:spTree>
    <p:extLst>
      <p:ext uri="{BB962C8B-B14F-4D97-AF65-F5344CB8AC3E}">
        <p14:creationId xmlns:p14="http://schemas.microsoft.com/office/powerpoint/2010/main" val="2465850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4C4FED6-A7FB-6440-DC6A-650F811629B4}"/>
              </a:ext>
            </a:extLst>
          </p:cNvPr>
          <p:cNvPicPr>
            <a:picLocks noChangeAspect="1"/>
          </p:cNvPicPr>
          <p:nvPr/>
        </p:nvPicPr>
        <p:blipFill>
          <a:blip r:embed="rId2"/>
          <a:stretch>
            <a:fillRect/>
          </a:stretch>
        </p:blipFill>
        <p:spPr>
          <a:xfrm>
            <a:off x="106875" y="3742501"/>
            <a:ext cx="5459424" cy="2078128"/>
          </a:xfrm>
          <a:prstGeom prst="rect">
            <a:avLst/>
          </a:prstGeom>
        </p:spPr>
      </p:pic>
      <p:pic>
        <p:nvPicPr>
          <p:cNvPr id="9" name="图片 8">
            <a:extLst>
              <a:ext uri="{FF2B5EF4-FFF2-40B4-BE49-F238E27FC236}">
                <a16:creationId xmlns:a16="http://schemas.microsoft.com/office/drawing/2014/main" id="{61324B0D-924B-95B6-E12E-7774CFA20F0C}"/>
              </a:ext>
            </a:extLst>
          </p:cNvPr>
          <p:cNvPicPr>
            <a:picLocks noChangeAspect="1"/>
          </p:cNvPicPr>
          <p:nvPr/>
        </p:nvPicPr>
        <p:blipFill>
          <a:blip r:embed="rId3"/>
          <a:stretch>
            <a:fillRect/>
          </a:stretch>
        </p:blipFill>
        <p:spPr>
          <a:xfrm>
            <a:off x="5894902" y="365126"/>
            <a:ext cx="5714712" cy="3079356"/>
          </a:xfrm>
          <a:prstGeom prst="rect">
            <a:avLst/>
          </a:prstGeom>
        </p:spPr>
      </p:pic>
      <p:pic>
        <p:nvPicPr>
          <p:cNvPr id="11" name="图片 10">
            <a:extLst>
              <a:ext uri="{FF2B5EF4-FFF2-40B4-BE49-F238E27FC236}">
                <a16:creationId xmlns:a16="http://schemas.microsoft.com/office/drawing/2014/main" id="{A62FA934-FF9C-7F2A-532C-B7422341DD37}"/>
              </a:ext>
            </a:extLst>
          </p:cNvPr>
          <p:cNvPicPr>
            <a:picLocks noChangeAspect="1"/>
          </p:cNvPicPr>
          <p:nvPr/>
        </p:nvPicPr>
        <p:blipFill>
          <a:blip r:embed="rId4"/>
          <a:stretch>
            <a:fillRect/>
          </a:stretch>
        </p:blipFill>
        <p:spPr>
          <a:xfrm>
            <a:off x="5912115" y="3719744"/>
            <a:ext cx="5714712" cy="3079356"/>
          </a:xfrm>
          <a:prstGeom prst="rect">
            <a:avLst/>
          </a:prstGeom>
        </p:spPr>
      </p:pic>
      <p:pic>
        <p:nvPicPr>
          <p:cNvPr id="15" name="图片 14">
            <a:extLst>
              <a:ext uri="{FF2B5EF4-FFF2-40B4-BE49-F238E27FC236}">
                <a16:creationId xmlns:a16="http://schemas.microsoft.com/office/drawing/2014/main" id="{E3FA1D8E-87E3-11D8-B7C0-E843B78C09EA}"/>
              </a:ext>
            </a:extLst>
          </p:cNvPr>
          <p:cNvPicPr>
            <a:picLocks noChangeAspect="1"/>
          </p:cNvPicPr>
          <p:nvPr/>
        </p:nvPicPr>
        <p:blipFill rotWithShape="1">
          <a:blip r:embed="rId5"/>
          <a:srcRect b="35821"/>
          <a:stretch/>
        </p:blipFill>
        <p:spPr>
          <a:xfrm>
            <a:off x="76856" y="365126"/>
            <a:ext cx="5714712" cy="1976306"/>
          </a:xfrm>
          <a:prstGeom prst="rect">
            <a:avLst/>
          </a:prstGeom>
        </p:spPr>
      </p:pic>
      <p:sp>
        <p:nvSpPr>
          <p:cNvPr id="16" name="文本框 15">
            <a:extLst>
              <a:ext uri="{FF2B5EF4-FFF2-40B4-BE49-F238E27FC236}">
                <a16:creationId xmlns:a16="http://schemas.microsoft.com/office/drawing/2014/main" id="{E755EE2F-ED72-3B04-1966-B2C0DE174514}"/>
              </a:ext>
            </a:extLst>
          </p:cNvPr>
          <p:cNvSpPr txBox="1"/>
          <p:nvPr/>
        </p:nvSpPr>
        <p:spPr>
          <a:xfrm>
            <a:off x="106875" y="2410183"/>
            <a:ext cx="5530445" cy="1323439"/>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Step-1</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激活刚刚创建的</a:t>
            </a:r>
            <a:r>
              <a:rPr lang="en-US" altLang="zh-CN" sz="1600" dirty="0">
                <a:latin typeface="微软雅黑" panose="020B0503020204020204" pitchFamily="34" charset="-122"/>
                <a:ea typeface="微软雅黑" panose="020B0503020204020204" pitchFamily="34" charset="-122"/>
              </a:rPr>
              <a:t>dev</a:t>
            </a:r>
            <a:r>
              <a:rPr lang="zh-CN" altLang="en-US" sz="1600" dirty="0">
                <a:latin typeface="微软雅黑" panose="020B0503020204020204" pitchFamily="34" charset="-122"/>
                <a:ea typeface="微软雅黑" panose="020B0503020204020204" pitchFamily="34" charset="-122"/>
              </a:rPr>
              <a:t>虚拟环境，通过</a:t>
            </a:r>
            <a:r>
              <a:rPr lang="en-US" altLang="zh-CN" sz="1600" dirty="0" err="1">
                <a:latin typeface="微软雅黑" panose="020B0503020204020204" pitchFamily="34" charset="-122"/>
                <a:ea typeface="微软雅黑" panose="020B0503020204020204" pitchFamily="34" charset="-122"/>
              </a:rPr>
              <a:t>conda</a:t>
            </a:r>
            <a:r>
              <a:rPr lang="en-US" altLang="zh-CN" sz="1600" dirty="0">
                <a:latin typeface="微软雅黑" panose="020B0503020204020204" pitchFamily="34" charset="-122"/>
                <a:ea typeface="微软雅黑" panose="020B0503020204020204" pitchFamily="34" charset="-122"/>
              </a:rPr>
              <a:t> env list</a:t>
            </a:r>
            <a:r>
              <a:rPr lang="zh-CN" altLang="en-US" sz="1600" dirty="0">
                <a:latin typeface="微软雅黑" panose="020B0503020204020204" pitchFamily="34" charset="-122"/>
                <a:ea typeface="微软雅黑" panose="020B0503020204020204" pitchFamily="34" charset="-122"/>
              </a:rPr>
              <a:t>查看当前所有的虚拟环境，通过</a:t>
            </a:r>
            <a:r>
              <a:rPr lang="en-US" altLang="zh-CN" sz="1600" dirty="0">
                <a:latin typeface="微软雅黑" panose="020B0503020204020204" pitchFamily="34" charset="-122"/>
                <a:ea typeface="微软雅黑" panose="020B0503020204020204" pitchFamily="34" charset="-122"/>
              </a:rPr>
              <a:t>pip list</a:t>
            </a:r>
            <a:r>
              <a:rPr lang="zh-CN" altLang="en-US" sz="1600" dirty="0">
                <a:latin typeface="微软雅黑" panose="020B0503020204020204" pitchFamily="34" charset="-122"/>
                <a:ea typeface="微软雅黑" panose="020B0503020204020204" pitchFamily="34" charset="-122"/>
              </a:rPr>
              <a:t>查看</a:t>
            </a:r>
            <a:r>
              <a:rPr lang="en-US" altLang="zh-CN" sz="1600" dirty="0">
                <a:latin typeface="微软雅黑" panose="020B0503020204020204" pitchFamily="34" charset="-122"/>
                <a:ea typeface="微软雅黑" panose="020B0503020204020204" pitchFamily="34" charset="-122"/>
              </a:rPr>
              <a:t>dev</a:t>
            </a:r>
            <a:r>
              <a:rPr lang="zh-CN" altLang="en-US" sz="1600" dirty="0">
                <a:latin typeface="微软雅黑" panose="020B0503020204020204" pitchFamily="34" charset="-122"/>
                <a:ea typeface="微软雅黑" panose="020B0503020204020204" pitchFamily="34" charset="-122"/>
              </a:rPr>
              <a:t>虚拟环境中安装的包，通过</a:t>
            </a:r>
            <a:r>
              <a:rPr lang="en-US" altLang="zh-CN" sz="1600" dirty="0" err="1">
                <a:latin typeface="微软雅黑" panose="020B0503020204020204" pitchFamily="34" charset="-122"/>
                <a:ea typeface="微软雅黑" panose="020B0503020204020204" pitchFamily="34" charset="-122"/>
              </a:rPr>
              <a:t>nvcc</a:t>
            </a:r>
            <a:r>
              <a:rPr lang="en-US" altLang="zh-CN" sz="1600" dirty="0">
                <a:latin typeface="微软雅黑" panose="020B0503020204020204" pitchFamily="34" charset="-122"/>
                <a:ea typeface="微软雅黑" panose="020B0503020204020204" pitchFamily="34" charset="-122"/>
              </a:rPr>
              <a:t> –V</a:t>
            </a:r>
            <a:r>
              <a:rPr lang="zh-CN" altLang="en-US" sz="1600" dirty="0">
                <a:latin typeface="微软雅黑" panose="020B0503020204020204" pitchFamily="34" charset="-122"/>
                <a:ea typeface="微软雅黑" panose="020B0503020204020204" pitchFamily="34" charset="-122"/>
              </a:rPr>
              <a:t>查看服务器的</a:t>
            </a:r>
            <a:r>
              <a:rPr lang="en-US" altLang="zh-CN" sz="1600" dirty="0">
                <a:latin typeface="微软雅黑" panose="020B0503020204020204" pitchFamily="34" charset="-122"/>
                <a:ea typeface="微软雅黑" panose="020B0503020204020204" pitchFamily="34" charset="-122"/>
              </a:rPr>
              <a:t>CUDA Driver</a:t>
            </a:r>
            <a:r>
              <a:rPr lang="zh-CN" altLang="en-US" sz="1600" dirty="0">
                <a:latin typeface="微软雅黑" panose="020B0503020204020204" pitchFamily="34" charset="-122"/>
                <a:ea typeface="微软雅黑" panose="020B0503020204020204" pitchFamily="34" charset="-122"/>
              </a:rPr>
              <a:t>版本。注意</a:t>
            </a:r>
            <a:r>
              <a:rPr lang="en-US" altLang="zh-CN" sz="1600" b="1" dirty="0" err="1">
                <a:solidFill>
                  <a:srgbClr val="FF0000"/>
                </a:solidFill>
                <a:latin typeface="微软雅黑" panose="020B0503020204020204" pitchFamily="34" charset="-122"/>
                <a:ea typeface="微软雅黑" panose="020B0503020204020204" pitchFamily="34" charset="-122"/>
              </a:rPr>
              <a:t>Pytorch</a:t>
            </a:r>
            <a:r>
              <a:rPr lang="zh-CN" altLang="en-US" sz="1600" b="1" dirty="0">
                <a:solidFill>
                  <a:srgbClr val="FF0000"/>
                </a:solidFill>
                <a:latin typeface="微软雅黑" panose="020B0503020204020204" pitchFamily="34" charset="-122"/>
                <a:ea typeface="微软雅黑" panose="020B0503020204020204" pitchFamily="34" charset="-122"/>
              </a:rPr>
              <a:t>对</a:t>
            </a:r>
            <a:r>
              <a:rPr lang="en-US" altLang="zh-CN" sz="1600" b="1" dirty="0">
                <a:solidFill>
                  <a:srgbClr val="FF0000"/>
                </a:solidFill>
                <a:latin typeface="微软雅黑" panose="020B0503020204020204" pitchFamily="34" charset="-122"/>
                <a:ea typeface="微软雅黑" panose="020B0503020204020204" pitchFamily="34" charset="-122"/>
              </a:rPr>
              <a:t>Python</a:t>
            </a:r>
            <a:r>
              <a:rPr lang="zh-CN" altLang="en-US" sz="1600" b="1" dirty="0">
                <a:solidFill>
                  <a:srgbClr val="FF0000"/>
                </a:solidFill>
                <a:latin typeface="微软雅黑" panose="020B0503020204020204" pitchFamily="34" charset="-122"/>
                <a:ea typeface="微软雅黑" panose="020B0503020204020204" pitchFamily="34" charset="-122"/>
              </a:rPr>
              <a:t>版本，</a:t>
            </a:r>
            <a:r>
              <a:rPr lang="en-US" altLang="zh-CN" sz="1600" b="1" dirty="0">
                <a:solidFill>
                  <a:srgbClr val="FF0000"/>
                </a:solidFill>
                <a:latin typeface="微软雅黑" panose="020B0503020204020204" pitchFamily="34" charset="-122"/>
                <a:ea typeface="微软雅黑" panose="020B0503020204020204" pitchFamily="34" charset="-122"/>
              </a:rPr>
              <a:t>CUDA</a:t>
            </a:r>
            <a:r>
              <a:rPr lang="zh-CN" altLang="en-US" sz="1600" b="1" dirty="0">
                <a:solidFill>
                  <a:srgbClr val="FF0000"/>
                </a:solidFill>
                <a:latin typeface="微软雅黑" panose="020B0503020204020204" pitchFamily="34" charset="-122"/>
                <a:ea typeface="微软雅黑" panose="020B0503020204020204" pitchFamily="34" charset="-122"/>
              </a:rPr>
              <a:t>版本和其他的一系列模块的版本对应比较严格，需要下载相匹配的环境才行</a:t>
            </a:r>
            <a:r>
              <a:rPr lang="zh-CN" altLang="en-US" sz="1600" dirty="0">
                <a:latin typeface="微软雅黑" panose="020B0503020204020204" pitchFamily="34" charset="-122"/>
                <a:ea typeface="微软雅黑" panose="020B0503020204020204" pitchFamily="34" charset="-122"/>
              </a:rPr>
              <a:t>。</a:t>
            </a:r>
          </a:p>
        </p:txBody>
      </p:sp>
      <p:sp>
        <p:nvSpPr>
          <p:cNvPr id="19" name="文本框 18">
            <a:extLst>
              <a:ext uri="{FF2B5EF4-FFF2-40B4-BE49-F238E27FC236}">
                <a16:creationId xmlns:a16="http://schemas.microsoft.com/office/drawing/2014/main" id="{74FAD36D-5EA1-AD24-0C14-10FEBA7FAEAF}"/>
              </a:ext>
            </a:extLst>
          </p:cNvPr>
          <p:cNvSpPr txBox="1"/>
          <p:nvPr/>
        </p:nvSpPr>
        <p:spPr>
          <a:xfrm>
            <a:off x="168989" y="5820629"/>
            <a:ext cx="5530445" cy="1077218"/>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Step-2</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查看了服务器</a:t>
            </a:r>
            <a:r>
              <a:rPr lang="en-US" altLang="zh-CN" sz="1600" dirty="0">
                <a:latin typeface="微软雅黑" panose="020B0503020204020204" pitchFamily="34" charset="-122"/>
                <a:ea typeface="微软雅黑" panose="020B0503020204020204" pitchFamily="34" charset="-122"/>
              </a:rPr>
              <a:t>CUDA</a:t>
            </a:r>
            <a:r>
              <a:rPr lang="zh-CN" altLang="en-US" sz="1600" dirty="0">
                <a:latin typeface="微软雅黑" panose="020B0503020204020204" pitchFamily="34" charset="-122"/>
                <a:ea typeface="微软雅黑" panose="020B0503020204020204" pitchFamily="34" charset="-122"/>
              </a:rPr>
              <a:t>版本后，到</a:t>
            </a:r>
            <a:r>
              <a:rPr lang="en-US" altLang="zh-CN" sz="1600" dirty="0" err="1">
                <a:latin typeface="微软雅黑" panose="020B0503020204020204" pitchFamily="34" charset="-122"/>
                <a:ea typeface="微软雅黑" panose="020B0503020204020204" pitchFamily="34" charset="-122"/>
              </a:rPr>
              <a:t>Pytorch</a:t>
            </a:r>
            <a:r>
              <a:rPr lang="zh-CN" altLang="en-US" sz="1600" dirty="0">
                <a:latin typeface="微软雅黑" panose="020B0503020204020204" pitchFamily="34" charset="-122"/>
                <a:ea typeface="微软雅黑" panose="020B0503020204020204" pitchFamily="34" charset="-122"/>
              </a:rPr>
              <a:t>官网 </a:t>
            </a:r>
            <a:r>
              <a:rPr lang="en-US" altLang="zh-CN" sz="1600" dirty="0">
                <a:latin typeface="微软雅黑" panose="020B0503020204020204" pitchFamily="34" charset="-122"/>
                <a:ea typeface="微软雅黑" panose="020B0503020204020204" pitchFamily="34" charset="-122"/>
                <a:hlinkClick r:id="rId6"/>
              </a:rPr>
              <a:t>Previous </a:t>
            </a:r>
            <a:r>
              <a:rPr lang="en-US" altLang="zh-CN" sz="1600" dirty="0" err="1">
                <a:latin typeface="微软雅黑" panose="020B0503020204020204" pitchFamily="34" charset="-122"/>
                <a:ea typeface="微软雅黑" panose="020B0503020204020204" pitchFamily="34" charset="-122"/>
                <a:hlinkClick r:id="rId6"/>
              </a:rPr>
              <a:t>PyTorch</a:t>
            </a:r>
            <a:r>
              <a:rPr lang="en-US" altLang="zh-CN" sz="1600" dirty="0">
                <a:latin typeface="微软雅黑" panose="020B0503020204020204" pitchFamily="34" charset="-122"/>
                <a:ea typeface="微软雅黑" panose="020B0503020204020204" pitchFamily="34" charset="-122"/>
                <a:hlinkClick r:id="rId6"/>
              </a:rPr>
              <a:t> Versions | </a:t>
            </a:r>
            <a:r>
              <a:rPr lang="en-US" altLang="zh-CN" sz="1600" dirty="0" err="1">
                <a:latin typeface="微软雅黑" panose="020B0503020204020204" pitchFamily="34" charset="-122"/>
                <a:ea typeface="微软雅黑" panose="020B0503020204020204" pitchFamily="34" charset="-122"/>
                <a:hlinkClick r:id="rId6"/>
              </a:rPr>
              <a:t>PyTorch</a:t>
            </a:r>
            <a:r>
              <a:rPr lang="zh-CN" altLang="en-US" sz="1600" dirty="0">
                <a:latin typeface="微软雅黑" panose="020B0503020204020204" pitchFamily="34" charset="-122"/>
                <a:ea typeface="微软雅黑" panose="020B0503020204020204" pitchFamily="34" charset="-122"/>
              </a:rPr>
              <a:t>下载对应版本的</a:t>
            </a:r>
            <a:r>
              <a:rPr lang="en-US" altLang="zh-CN" sz="1600" dirty="0" err="1">
                <a:latin typeface="微软雅黑" panose="020B0503020204020204" pitchFamily="34" charset="-122"/>
                <a:ea typeface="微软雅黑" panose="020B0503020204020204" pitchFamily="34" charset="-122"/>
              </a:rPr>
              <a:t>Pytorch</a:t>
            </a:r>
            <a:r>
              <a:rPr lang="zh-CN" altLang="en-US" sz="1600" dirty="0">
                <a:latin typeface="微软雅黑" panose="020B0503020204020204" pitchFamily="34" charset="-122"/>
                <a:ea typeface="微软雅黑" panose="020B0503020204020204" pitchFamily="34" charset="-122"/>
              </a:rPr>
              <a:t>和</a:t>
            </a:r>
            <a:r>
              <a:rPr lang="en-US" altLang="zh-CN" sz="1600" dirty="0" err="1">
                <a:latin typeface="微软雅黑" panose="020B0503020204020204" pitchFamily="34" charset="-122"/>
                <a:ea typeface="微软雅黑" panose="020B0503020204020204" pitchFamily="34" charset="-122"/>
              </a:rPr>
              <a:t>Torchvision</a:t>
            </a:r>
            <a:r>
              <a:rPr lang="zh-CN" altLang="en-US" sz="1600" dirty="0">
                <a:latin typeface="微软雅黑" panose="020B0503020204020204" pitchFamily="34" charset="-122"/>
                <a:ea typeface="微软雅黑" panose="020B0503020204020204" pitchFamily="34" charset="-122"/>
              </a:rPr>
              <a:t>等模块，执行命令，等待安装完毕。</a:t>
            </a:r>
            <a:r>
              <a:rPr lang="en-US" altLang="zh-CN" sz="1600" b="1" dirty="0" err="1">
                <a:solidFill>
                  <a:srgbClr val="FF0000"/>
                </a:solidFill>
                <a:latin typeface="微软雅黑" panose="020B0503020204020204" pitchFamily="34" charset="-122"/>
                <a:ea typeface="微软雅黑" panose="020B0503020204020204" pitchFamily="34" charset="-122"/>
              </a:rPr>
              <a:t>Conda</a:t>
            </a:r>
            <a:r>
              <a:rPr lang="zh-CN" altLang="en-US" sz="1600" b="1" dirty="0">
                <a:solidFill>
                  <a:srgbClr val="FF0000"/>
                </a:solidFill>
                <a:latin typeface="微软雅黑" panose="020B0503020204020204" pitchFamily="34" charset="-122"/>
                <a:ea typeface="微软雅黑" panose="020B0503020204020204" pitchFamily="34" charset="-122"/>
              </a:rPr>
              <a:t>安装一般比较慢推荐</a:t>
            </a:r>
            <a:r>
              <a:rPr lang="en-US" altLang="zh-CN" sz="1600" b="1" dirty="0">
                <a:solidFill>
                  <a:srgbClr val="FF0000"/>
                </a:solidFill>
                <a:latin typeface="微软雅黑" panose="020B0503020204020204" pitchFamily="34" charset="-122"/>
                <a:ea typeface="微软雅黑" panose="020B0503020204020204" pitchFamily="34" charset="-122"/>
              </a:rPr>
              <a:t>Pip</a:t>
            </a:r>
            <a:r>
              <a:rPr lang="zh-CN" altLang="en-US" sz="1600" b="1" dirty="0">
                <a:solidFill>
                  <a:srgbClr val="FF0000"/>
                </a:solidFill>
                <a:latin typeface="微软雅黑" panose="020B0503020204020204" pitchFamily="34" charset="-122"/>
                <a:ea typeface="微软雅黑" panose="020B0503020204020204" pitchFamily="34" charset="-122"/>
              </a:rPr>
              <a:t>安装</a:t>
            </a:r>
          </a:p>
        </p:txBody>
      </p:sp>
      <p:pic>
        <p:nvPicPr>
          <p:cNvPr id="3" name="图片 2">
            <a:extLst>
              <a:ext uri="{FF2B5EF4-FFF2-40B4-BE49-F238E27FC236}">
                <a16:creationId xmlns:a16="http://schemas.microsoft.com/office/drawing/2014/main" id="{0D720CB2-96DE-CD48-B1F4-8D696577CFDA}"/>
              </a:ext>
            </a:extLst>
          </p:cNvPr>
          <p:cNvPicPr>
            <a:picLocks noChangeAspect="1"/>
          </p:cNvPicPr>
          <p:nvPr/>
        </p:nvPicPr>
        <p:blipFill>
          <a:blip r:embed="rId7"/>
          <a:stretch>
            <a:fillRect/>
          </a:stretch>
        </p:blipFill>
        <p:spPr>
          <a:xfrm>
            <a:off x="5823694" y="3926029"/>
            <a:ext cx="5820875" cy="1894600"/>
          </a:xfrm>
          <a:prstGeom prst="rect">
            <a:avLst/>
          </a:prstGeom>
        </p:spPr>
      </p:pic>
    </p:spTree>
    <p:extLst>
      <p:ext uri="{BB962C8B-B14F-4D97-AF65-F5344CB8AC3E}">
        <p14:creationId xmlns:p14="http://schemas.microsoft.com/office/powerpoint/2010/main" val="345678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62AE-2650-894B-5A44-040AAE55637B}"/>
              </a:ext>
            </a:extLst>
          </p:cNvPr>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Pytorch</a:t>
            </a:r>
            <a:r>
              <a:rPr lang="zh-CN" altLang="en-US" dirty="0">
                <a:latin typeface="微软雅黑" panose="020B0503020204020204" pitchFamily="34" charset="-122"/>
                <a:ea typeface="微软雅黑" panose="020B0503020204020204" pitchFamily="34" charset="-122"/>
              </a:rPr>
              <a:t>深度学习实践</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一</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932A54F1-8C81-9527-5C2E-82C77E48261F}"/>
              </a:ext>
            </a:extLst>
          </p:cNvPr>
          <p:cNvSpPr>
            <a:spLocks noGrp="1"/>
          </p:cNvSpPr>
          <p:nvPr>
            <p:ph type="body" idx="1"/>
          </p:nvPr>
        </p:nvSpPr>
        <p:spPr/>
        <p:txBody>
          <a:bodyPr/>
          <a:lstStyle/>
          <a:p>
            <a:r>
              <a:rPr lang="en-US" altLang="zh-CN" dirty="0">
                <a:latin typeface="微软雅黑" panose="020B0503020204020204" pitchFamily="34" charset="-122"/>
                <a:ea typeface="微软雅黑" panose="020B0503020204020204" pitchFamily="34" charset="-122"/>
              </a:rPr>
              <a:t>MNIST</a:t>
            </a:r>
            <a:r>
              <a:rPr lang="zh-CN" altLang="en-US" dirty="0">
                <a:latin typeface="微软雅黑" panose="020B0503020204020204" pitchFamily="34" charset="-122"/>
                <a:ea typeface="微软雅黑" panose="020B0503020204020204" pitchFamily="34" charset="-122"/>
              </a:rPr>
              <a:t>图像分类</a:t>
            </a:r>
          </a:p>
        </p:txBody>
      </p:sp>
    </p:spTree>
    <p:extLst>
      <p:ext uri="{BB962C8B-B14F-4D97-AF65-F5344CB8AC3E}">
        <p14:creationId xmlns:p14="http://schemas.microsoft.com/office/powerpoint/2010/main" val="1236007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75C6B8-0D49-A5DC-2045-AFBACE4A7974}"/>
              </a:ext>
            </a:extLst>
          </p:cNvPr>
          <p:cNvSpPr>
            <a:spLocks noGrp="1"/>
          </p:cNvSpPr>
          <p:nvPr>
            <p:ph type="title"/>
          </p:nvPr>
        </p:nvSpPr>
        <p:spPr/>
        <p:txBody>
          <a:bodyPr>
            <a:normAutofit/>
          </a:bodyPr>
          <a:lstStyle/>
          <a:p>
            <a:r>
              <a:rPr lang="zh-CN" altLang="en-US" sz="3600" dirty="0">
                <a:latin typeface="微软雅黑" panose="020B0503020204020204" pitchFamily="34" charset="-122"/>
                <a:ea typeface="微软雅黑" panose="020B0503020204020204" pitchFamily="34" charset="-122"/>
              </a:rPr>
              <a:t>基于卷积神经网络的</a:t>
            </a:r>
            <a:r>
              <a:rPr lang="en-US" altLang="zh-CN" sz="3600" dirty="0">
                <a:latin typeface="微软雅黑" panose="020B0503020204020204" pitchFamily="34" charset="-122"/>
                <a:ea typeface="微软雅黑" panose="020B0503020204020204" pitchFamily="34" charset="-122"/>
              </a:rPr>
              <a:t>MNIST</a:t>
            </a:r>
            <a:r>
              <a:rPr lang="zh-CN" altLang="en-US" sz="3600" dirty="0">
                <a:latin typeface="微软雅黑" panose="020B0503020204020204" pitchFamily="34" charset="-122"/>
                <a:ea typeface="微软雅黑" panose="020B0503020204020204" pitchFamily="34" charset="-122"/>
              </a:rPr>
              <a:t>图像分类</a:t>
            </a:r>
          </a:p>
        </p:txBody>
      </p:sp>
      <p:sp>
        <p:nvSpPr>
          <p:cNvPr id="6" name="内容占位符 2">
            <a:extLst>
              <a:ext uri="{FF2B5EF4-FFF2-40B4-BE49-F238E27FC236}">
                <a16:creationId xmlns:a16="http://schemas.microsoft.com/office/drawing/2014/main" id="{731BFD86-9C50-765D-FCB4-07BB9A2BEF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1800" b="0" i="0" dirty="0">
                <a:solidFill>
                  <a:srgbClr val="121212"/>
                </a:solidFill>
                <a:effectLst/>
                <a:latin typeface="微软雅黑" panose="020B0503020204020204" pitchFamily="34" charset="-122"/>
                <a:ea typeface="微软雅黑" panose="020B0503020204020204" pitchFamily="34" charset="-122"/>
              </a:rPr>
              <a:t>卷积网络 </a:t>
            </a:r>
            <a:r>
              <a:rPr lang="en-US" altLang="zh-CN" sz="1800" b="0" i="0" dirty="0">
                <a:solidFill>
                  <a:srgbClr val="121212"/>
                </a:solidFill>
                <a:effectLst/>
                <a:latin typeface="微软雅黑" panose="020B0503020204020204" pitchFamily="34" charset="-122"/>
                <a:ea typeface="微软雅黑" panose="020B0503020204020204" pitchFamily="34" charset="-122"/>
              </a:rPr>
              <a:t>(convolutional network)(</a:t>
            </a:r>
            <a:r>
              <a:rPr lang="en-US" altLang="zh-CN" sz="1800" b="1" i="0" dirty="0" err="1">
                <a:solidFill>
                  <a:srgbClr val="FF0000"/>
                </a:solidFill>
                <a:effectLst/>
                <a:latin typeface="微软雅黑" panose="020B0503020204020204" pitchFamily="34" charset="-122"/>
                <a:ea typeface="微软雅黑" panose="020B0503020204020204" pitchFamily="34" charset="-122"/>
              </a:rPr>
              <a:t>LeCun</a:t>
            </a:r>
            <a:r>
              <a:rPr lang="en-US" altLang="zh-CN" sz="1800" b="1" i="0" dirty="0">
                <a:solidFill>
                  <a:srgbClr val="FF0000"/>
                </a:solidFill>
                <a:effectLst/>
                <a:latin typeface="微软雅黑" panose="020B0503020204020204" pitchFamily="34" charset="-122"/>
                <a:ea typeface="微软雅黑" panose="020B0503020204020204" pitchFamily="34" charset="-122"/>
              </a:rPr>
              <a:t>, 1989</a:t>
            </a:r>
            <a:r>
              <a:rPr lang="en-US" altLang="zh-CN" sz="1800" b="0" i="0" dirty="0">
                <a:solidFill>
                  <a:srgbClr val="121212"/>
                </a:solidFill>
                <a:effectLst/>
                <a:latin typeface="微软雅黑" panose="020B0503020204020204" pitchFamily="34" charset="-122"/>
                <a:ea typeface="微软雅黑" panose="020B0503020204020204" pitchFamily="34" charset="-122"/>
              </a:rPr>
              <a:t>)</a:t>
            </a:r>
            <a:r>
              <a:rPr lang="zh-CN" altLang="en-US" sz="1800" b="0" i="0" dirty="0">
                <a:solidFill>
                  <a:srgbClr val="121212"/>
                </a:solidFill>
                <a:effectLst/>
                <a:latin typeface="微软雅黑" panose="020B0503020204020204" pitchFamily="34" charset="-122"/>
                <a:ea typeface="微软雅黑" panose="020B0503020204020204" pitchFamily="34" charset="-122"/>
              </a:rPr>
              <a:t>，也叫做卷积神经网络 </a:t>
            </a:r>
            <a:r>
              <a:rPr lang="en-US" altLang="zh-CN" sz="1800" b="0" i="0" dirty="0">
                <a:solidFill>
                  <a:srgbClr val="121212"/>
                </a:solidFill>
                <a:effectLst/>
                <a:latin typeface="微软雅黑" panose="020B0503020204020204" pitchFamily="34" charset="-122"/>
                <a:ea typeface="微软雅黑" panose="020B0503020204020204" pitchFamily="34" charset="-122"/>
              </a:rPr>
              <a:t>(convolutional neural network, CNN)</a:t>
            </a:r>
            <a:r>
              <a:rPr lang="zh-CN" altLang="en-US" sz="1800" b="0" i="0" dirty="0">
                <a:solidFill>
                  <a:srgbClr val="121212"/>
                </a:solidFill>
                <a:effectLst/>
                <a:latin typeface="微软雅黑" panose="020B0503020204020204" pitchFamily="34" charset="-122"/>
                <a:ea typeface="微软雅黑" panose="020B0503020204020204" pitchFamily="34" charset="-122"/>
              </a:rPr>
              <a:t>，是一种专门用来处理具有类似网格结构的数据的神经网络。卷积神经网络主要包括：输入层</a:t>
            </a:r>
            <a:r>
              <a:rPr lang="en-US" altLang="zh-CN" sz="1800" b="0" i="0" dirty="0">
                <a:solidFill>
                  <a:srgbClr val="121212"/>
                </a:solidFill>
                <a:effectLst/>
                <a:latin typeface="微软雅黑" panose="020B0503020204020204" pitchFamily="34" charset="-122"/>
                <a:ea typeface="微软雅黑" panose="020B0503020204020204" pitchFamily="34" charset="-122"/>
              </a:rPr>
              <a:t>(Input layer)</a:t>
            </a:r>
            <a:r>
              <a:rPr lang="zh-CN" altLang="en-US" sz="1800" b="0" i="0" dirty="0">
                <a:solidFill>
                  <a:srgbClr val="121212"/>
                </a:solidFill>
                <a:effectLst/>
                <a:latin typeface="微软雅黑" panose="020B0503020204020204" pitchFamily="34" charset="-122"/>
                <a:ea typeface="微软雅黑" panose="020B0503020204020204" pitchFamily="34" charset="-122"/>
              </a:rPr>
              <a:t>、卷积层</a:t>
            </a:r>
            <a:r>
              <a:rPr lang="en-US" altLang="zh-CN" sz="1800" b="0" i="0" dirty="0">
                <a:solidFill>
                  <a:srgbClr val="121212"/>
                </a:solidFill>
                <a:effectLst/>
                <a:latin typeface="微软雅黑" panose="020B0503020204020204" pitchFamily="34" charset="-122"/>
                <a:ea typeface="微软雅黑" panose="020B0503020204020204" pitchFamily="34" charset="-122"/>
              </a:rPr>
              <a:t>(convolution layer)</a:t>
            </a:r>
            <a:r>
              <a:rPr lang="zh-CN" altLang="en-US" sz="1800" b="0" i="0" dirty="0">
                <a:solidFill>
                  <a:srgbClr val="121212"/>
                </a:solidFill>
                <a:effectLst/>
                <a:latin typeface="微软雅黑" panose="020B0503020204020204" pitchFamily="34" charset="-122"/>
                <a:ea typeface="微软雅黑" panose="020B0503020204020204" pitchFamily="34" charset="-122"/>
              </a:rPr>
              <a:t>、激活层（</a:t>
            </a:r>
            <a:r>
              <a:rPr lang="en-US" altLang="zh-CN" sz="1800" dirty="0">
                <a:solidFill>
                  <a:srgbClr val="121212"/>
                </a:solidFill>
                <a:latin typeface="微软雅黑" panose="020B0503020204020204" pitchFamily="34" charset="-122"/>
                <a:ea typeface="微软雅黑" panose="020B0503020204020204" pitchFamily="34" charset="-122"/>
              </a:rPr>
              <a:t>activation layer)</a:t>
            </a:r>
            <a:r>
              <a:rPr lang="zh-CN" altLang="en-US" sz="1800" dirty="0">
                <a:solidFill>
                  <a:srgbClr val="121212"/>
                </a:solidFill>
                <a:latin typeface="微软雅黑" panose="020B0503020204020204" pitchFamily="34" charset="-122"/>
                <a:ea typeface="微软雅黑" panose="020B0503020204020204" pitchFamily="34" charset="-122"/>
              </a:rPr>
              <a:t>、池化层</a:t>
            </a:r>
            <a:r>
              <a:rPr lang="en-US" altLang="zh-CN" sz="1800" dirty="0">
                <a:solidFill>
                  <a:srgbClr val="121212"/>
                </a:solidFill>
                <a:latin typeface="微软雅黑" panose="020B0503020204020204" pitchFamily="34" charset="-122"/>
                <a:ea typeface="微软雅黑" panose="020B0503020204020204" pitchFamily="34" charset="-122"/>
              </a:rPr>
              <a:t>(poling layer)</a:t>
            </a:r>
            <a:r>
              <a:rPr lang="zh-CN" altLang="en-US" sz="1800" dirty="0">
                <a:solidFill>
                  <a:srgbClr val="121212"/>
                </a:solidFill>
                <a:latin typeface="微软雅黑" panose="020B0503020204020204" pitchFamily="34" charset="-122"/>
                <a:ea typeface="微软雅黑" panose="020B0503020204020204" pitchFamily="34" charset="-122"/>
              </a:rPr>
              <a:t>、全连接层</a:t>
            </a:r>
            <a:r>
              <a:rPr lang="en-US" altLang="zh-CN" sz="1800" dirty="0">
                <a:solidFill>
                  <a:srgbClr val="121212"/>
                </a:solidFill>
                <a:latin typeface="微软雅黑" panose="020B0503020204020204" pitchFamily="34" charset="-122"/>
                <a:ea typeface="微软雅黑" panose="020B0503020204020204" pitchFamily="34" charset="-122"/>
              </a:rPr>
              <a:t>(full-connected layer)</a:t>
            </a:r>
            <a:r>
              <a:rPr lang="zh-CN" altLang="en-US" sz="1800" dirty="0">
                <a:solidFill>
                  <a:srgbClr val="121212"/>
                </a:solidFill>
                <a:latin typeface="微软雅黑" panose="020B0503020204020204" pitchFamily="34" charset="-122"/>
                <a:ea typeface="微软雅黑" panose="020B0503020204020204" pitchFamily="34" charset="-122"/>
              </a:rPr>
              <a:t>、输出层</a:t>
            </a:r>
            <a:r>
              <a:rPr lang="en-US" altLang="zh-CN" sz="1800" dirty="0">
                <a:solidFill>
                  <a:srgbClr val="121212"/>
                </a:solidFill>
                <a:latin typeface="微软雅黑" panose="020B0503020204020204" pitchFamily="34" charset="-122"/>
                <a:ea typeface="微软雅黑" panose="020B0503020204020204" pitchFamily="34" charset="-122"/>
              </a:rPr>
              <a:t>(output layer)</a:t>
            </a:r>
            <a:r>
              <a:rPr lang="zh-CN" altLang="en-US" sz="1800" dirty="0">
                <a:solidFill>
                  <a:srgbClr val="121212"/>
                </a:solidFill>
                <a:latin typeface="微软雅黑" panose="020B0503020204020204" pitchFamily="34" charset="-122"/>
                <a:ea typeface="微软雅黑" panose="020B0503020204020204" pitchFamily="34" charset="-122"/>
              </a:rPr>
              <a:t>。</a:t>
            </a:r>
            <a:r>
              <a:rPr lang="en-US" altLang="zh-CN" sz="1800" dirty="0" err="1">
                <a:solidFill>
                  <a:srgbClr val="121212"/>
                </a:solidFill>
                <a:latin typeface="微软雅黑" panose="020B0503020204020204" pitchFamily="34" charset="-122"/>
                <a:ea typeface="微软雅黑" panose="020B0503020204020204" pitchFamily="34" charset="-122"/>
              </a:rPr>
              <a:t>LeCun</a:t>
            </a:r>
            <a:r>
              <a:rPr lang="zh-CN" altLang="en-US" sz="1800" dirty="0">
                <a:solidFill>
                  <a:srgbClr val="121212"/>
                </a:solidFill>
                <a:latin typeface="微软雅黑" panose="020B0503020204020204" pitchFamily="34" charset="-122"/>
                <a:ea typeface="微软雅黑" panose="020B0503020204020204" pitchFamily="34" charset="-122"/>
              </a:rPr>
              <a:t>还创建了经典手写数据集</a:t>
            </a:r>
            <a:r>
              <a:rPr lang="en-US" altLang="zh-CN" sz="1800" dirty="0">
                <a:solidFill>
                  <a:srgbClr val="121212"/>
                </a:solidFill>
                <a:latin typeface="微软雅黑" panose="020B0503020204020204" pitchFamily="34" charset="-122"/>
                <a:ea typeface="微软雅黑" panose="020B0503020204020204" pitchFamily="34" charset="-122"/>
              </a:rPr>
              <a:t>MNIST</a:t>
            </a:r>
            <a:r>
              <a:rPr lang="zh-CN" altLang="en-US" sz="1800" dirty="0">
                <a:solidFill>
                  <a:srgbClr val="121212"/>
                </a:solidFill>
                <a:latin typeface="微软雅黑" panose="020B0503020204020204" pitchFamily="34" charset="-122"/>
                <a:ea typeface="微软雅黑" panose="020B0503020204020204" pitchFamily="34" charset="-122"/>
              </a:rPr>
              <a:t>，它是用于研究机器学习、模式识别等任务的高质量数据库</a:t>
            </a:r>
            <a:endParaRPr lang="en-US" altLang="zh-CN" sz="1800" dirty="0">
              <a:solidFill>
                <a:srgbClr val="121212"/>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DFFC776A-5031-835D-7EDF-6FB0EB28A1BE}"/>
              </a:ext>
            </a:extLst>
          </p:cNvPr>
          <p:cNvSpPr/>
          <p:nvPr/>
        </p:nvSpPr>
        <p:spPr>
          <a:xfrm>
            <a:off x="6096000" y="4873841"/>
            <a:ext cx="1778493" cy="4705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99C6F02-3AE6-73A6-AC75-4B533BAEDBB2}"/>
              </a:ext>
            </a:extLst>
          </p:cNvPr>
          <p:cNvSpPr txBox="1"/>
          <p:nvPr/>
        </p:nvSpPr>
        <p:spPr>
          <a:xfrm>
            <a:off x="1038229" y="6176962"/>
            <a:ext cx="6235390" cy="584775"/>
          </a:xfrm>
          <a:prstGeom prst="rect">
            <a:avLst/>
          </a:prstGeom>
          <a:noFill/>
        </p:spPr>
        <p:txBody>
          <a:bodyPr wrap="square" rtlCol="0">
            <a:spAutoFit/>
          </a:bodyPr>
          <a:lstStyle/>
          <a:p>
            <a:r>
              <a:rPr lang="en-US" altLang="zh-CN" sz="1600" dirty="0" err="1">
                <a:solidFill>
                  <a:srgbClr val="121212"/>
                </a:solidFill>
                <a:latin typeface="微软雅黑" panose="020B0503020204020204" pitchFamily="34" charset="-122"/>
                <a:ea typeface="微软雅黑" panose="020B0503020204020204" pitchFamily="34" charset="-122"/>
              </a:rPr>
              <a:t>LeCun</a:t>
            </a:r>
            <a:r>
              <a:rPr lang="zh-CN" altLang="en-US" sz="1600" dirty="0">
                <a:solidFill>
                  <a:srgbClr val="121212"/>
                </a:solidFill>
                <a:latin typeface="微软雅黑" panose="020B0503020204020204" pitchFamily="34" charset="-122"/>
                <a:ea typeface="微软雅黑" panose="020B0503020204020204" pitchFamily="34" charset="-122"/>
              </a:rPr>
              <a:t>于</a:t>
            </a:r>
            <a:r>
              <a:rPr lang="en-US" altLang="zh-CN" sz="1600" dirty="0">
                <a:solidFill>
                  <a:srgbClr val="121212"/>
                </a:solidFill>
                <a:latin typeface="微软雅黑" panose="020B0503020204020204" pitchFamily="34" charset="-122"/>
                <a:ea typeface="微软雅黑" panose="020B0503020204020204" pitchFamily="34" charset="-122"/>
              </a:rPr>
              <a:t>1998</a:t>
            </a:r>
            <a:r>
              <a:rPr lang="zh-CN" altLang="en-US" sz="1600" dirty="0">
                <a:solidFill>
                  <a:srgbClr val="121212"/>
                </a:solidFill>
                <a:latin typeface="微软雅黑" panose="020B0503020204020204" pitchFamily="34" charset="-122"/>
                <a:ea typeface="微软雅黑" panose="020B0503020204020204" pitchFamily="34" charset="-122"/>
              </a:rPr>
              <a:t>年提出的卷积神经网络结构，用于处理支票</a:t>
            </a:r>
            <a:r>
              <a:rPr lang="en-US" altLang="zh-CN" sz="1600" dirty="0">
                <a:solidFill>
                  <a:srgbClr val="121212"/>
                </a:solidFill>
                <a:latin typeface="微软雅黑" panose="020B0503020204020204" pitchFamily="34" charset="-122"/>
                <a:ea typeface="微软雅黑" panose="020B0503020204020204" pitchFamily="34" charset="-122"/>
              </a:rPr>
              <a:t>/</a:t>
            </a:r>
            <a:r>
              <a:rPr lang="zh-CN" altLang="en-US" sz="1600" dirty="0">
                <a:solidFill>
                  <a:srgbClr val="121212"/>
                </a:solidFill>
                <a:latin typeface="微软雅黑" panose="020B0503020204020204" pitchFamily="34" charset="-122"/>
                <a:ea typeface="微软雅黑" panose="020B0503020204020204" pitchFamily="34" charset="-122"/>
              </a:rPr>
              <a:t>信件上的手写数字识别</a:t>
            </a:r>
          </a:p>
        </p:txBody>
      </p:sp>
      <p:pic>
        <p:nvPicPr>
          <p:cNvPr id="1028" name="Picture 4" descr="卷积神经网络经典回顾之LeNet-5">
            <a:extLst>
              <a:ext uri="{FF2B5EF4-FFF2-40B4-BE49-F238E27FC236}">
                <a16:creationId xmlns:a16="http://schemas.microsoft.com/office/drawing/2014/main" id="{7128587A-0899-B4A2-1A8B-21C3E803F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047" y="3428999"/>
            <a:ext cx="5923753" cy="2747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5D9B3D-E903-F656-A49F-33843BDAF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800" y="3829142"/>
            <a:ext cx="4279434" cy="2365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9BFAE47-2801-92EC-3300-E439D06F3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898" y="3014779"/>
            <a:ext cx="3295942" cy="82844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D0052960-AA65-1018-223F-E52AFB132DC3}"/>
              </a:ext>
            </a:extLst>
          </p:cNvPr>
          <p:cNvSpPr txBox="1"/>
          <p:nvPr/>
        </p:nvSpPr>
        <p:spPr>
          <a:xfrm>
            <a:off x="8139600" y="6176962"/>
            <a:ext cx="2691157" cy="338554"/>
          </a:xfrm>
          <a:prstGeom prst="rect">
            <a:avLst/>
          </a:prstGeom>
          <a:noFill/>
        </p:spPr>
        <p:txBody>
          <a:bodyPr wrap="square" rtlCol="0">
            <a:spAutoFit/>
          </a:bodyPr>
          <a:lstStyle/>
          <a:p>
            <a:r>
              <a:rPr lang="en-US" altLang="zh-CN" sz="1600" dirty="0">
                <a:solidFill>
                  <a:srgbClr val="121212"/>
                </a:solidFill>
                <a:latin typeface="微软雅黑" panose="020B0503020204020204" pitchFamily="34" charset="-122"/>
                <a:ea typeface="微软雅黑" panose="020B0503020204020204" pitchFamily="34" charset="-122"/>
              </a:rPr>
              <a:t>MNIST</a:t>
            </a:r>
            <a:r>
              <a:rPr lang="zh-CN" altLang="en-US" sz="1600" dirty="0">
                <a:solidFill>
                  <a:srgbClr val="121212"/>
                </a:solidFill>
                <a:latin typeface="微软雅黑" panose="020B0503020204020204" pitchFamily="34" charset="-122"/>
                <a:ea typeface="微软雅黑" panose="020B0503020204020204" pitchFamily="34" charset="-122"/>
              </a:rPr>
              <a:t>手写数字图像数据集</a:t>
            </a:r>
          </a:p>
        </p:txBody>
      </p:sp>
    </p:spTree>
    <p:extLst>
      <p:ext uri="{BB962C8B-B14F-4D97-AF65-F5344CB8AC3E}">
        <p14:creationId xmlns:p14="http://schemas.microsoft.com/office/powerpoint/2010/main" val="1444093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A7408-6A22-3ADF-FF9D-636F1E64ECF9}"/>
              </a:ext>
            </a:extLst>
          </p:cNvPr>
          <p:cNvSpPr>
            <a:spLocks noGrp="1"/>
          </p:cNvSpPr>
          <p:nvPr>
            <p:ph type="title"/>
          </p:nvPr>
        </p:nvSpPr>
        <p:spPr/>
        <p:txBody>
          <a:bodyPr/>
          <a:lstStyle/>
          <a:p>
            <a:r>
              <a:rPr lang="zh-CN" altLang="en-US" sz="3600" dirty="0">
                <a:latin typeface="微软雅黑" panose="020B0503020204020204" pitchFamily="34" charset="-122"/>
                <a:ea typeface="微软雅黑" panose="020B0503020204020204" pitchFamily="34" charset="-122"/>
              </a:rPr>
              <a:t>基于卷积神经网络的</a:t>
            </a:r>
            <a:r>
              <a:rPr lang="en-US" altLang="zh-CN" sz="3600" dirty="0">
                <a:latin typeface="微软雅黑" panose="020B0503020204020204" pitchFamily="34" charset="-122"/>
                <a:ea typeface="微软雅黑" panose="020B0503020204020204" pitchFamily="34" charset="-122"/>
              </a:rPr>
              <a:t>MNIST</a:t>
            </a:r>
            <a:r>
              <a:rPr lang="zh-CN" altLang="en-US" sz="3600" dirty="0">
                <a:latin typeface="微软雅黑" panose="020B0503020204020204" pitchFamily="34" charset="-122"/>
                <a:ea typeface="微软雅黑" panose="020B0503020204020204" pitchFamily="34" charset="-122"/>
              </a:rPr>
              <a:t>图像分类</a:t>
            </a:r>
          </a:p>
        </p:txBody>
      </p:sp>
      <p:sp>
        <p:nvSpPr>
          <p:cNvPr id="3" name="内容占位符 2">
            <a:extLst>
              <a:ext uri="{FF2B5EF4-FFF2-40B4-BE49-F238E27FC236}">
                <a16:creationId xmlns:a16="http://schemas.microsoft.com/office/drawing/2014/main" id="{799165CA-2524-4573-CE58-388FD9FFEBB0}"/>
              </a:ext>
            </a:extLst>
          </p:cNvPr>
          <p:cNvSpPr>
            <a:spLocks noGrp="1"/>
          </p:cNvSpPr>
          <p:nvPr>
            <p:ph idx="1"/>
          </p:nvPr>
        </p:nvSpPr>
        <p:spPr/>
        <p:txBody>
          <a:bodyPr>
            <a:normAutofit/>
          </a:bodyPr>
          <a:lstStyle/>
          <a:p>
            <a:r>
              <a:rPr lang="zh-CN" altLang="en-US" sz="2000" dirty="0">
                <a:latin typeface="微软雅黑" panose="020B0503020204020204" pitchFamily="34" charset="-122"/>
                <a:ea typeface="微软雅黑" panose="020B0503020204020204" pitchFamily="34" charset="-122"/>
              </a:rPr>
              <a:t>基于</a:t>
            </a:r>
            <a:r>
              <a:rPr lang="en-US" altLang="zh-CN" sz="2000" dirty="0" err="1">
                <a:latin typeface="微软雅黑" panose="020B0503020204020204" pitchFamily="34" charset="-122"/>
                <a:ea typeface="微软雅黑" panose="020B0503020204020204" pitchFamily="34" charset="-122"/>
              </a:rPr>
              <a:t>Pytorch</a:t>
            </a:r>
            <a:r>
              <a:rPr lang="zh-CN" altLang="en-US" sz="2000" dirty="0">
                <a:latin typeface="微软雅黑" panose="020B0503020204020204" pitchFamily="34" charset="-122"/>
                <a:ea typeface="微软雅黑" panose="020B0503020204020204" pitchFamily="34" charset="-122"/>
              </a:rPr>
              <a:t>实现卷积神经网络用于</a:t>
            </a:r>
            <a:r>
              <a:rPr lang="en-US" altLang="zh-CN" sz="2000" dirty="0">
                <a:latin typeface="微软雅黑" panose="020B0503020204020204" pitchFamily="34" charset="-122"/>
                <a:ea typeface="微软雅黑" panose="020B0503020204020204" pitchFamily="34" charset="-122"/>
              </a:rPr>
              <a:t>MNIST</a:t>
            </a:r>
            <a:r>
              <a:rPr lang="zh-CN" altLang="en-US" sz="2000" dirty="0">
                <a:latin typeface="微软雅黑" panose="020B0503020204020204" pitchFamily="34" charset="-122"/>
                <a:ea typeface="微软雅黑" panose="020B0503020204020204" pitchFamily="34" charset="-122"/>
              </a:rPr>
              <a:t>图像分类</a:t>
            </a:r>
            <a:endParaRPr lang="en-US" altLang="zh-CN" sz="20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主要内容：</a:t>
            </a:r>
            <a:endParaRPr lang="en-US" altLang="zh-CN" sz="1600" dirty="0">
              <a:latin typeface="微软雅黑" panose="020B0503020204020204" pitchFamily="34" charset="-122"/>
              <a:ea typeface="微软雅黑" panose="020B0503020204020204" pitchFamily="34" charset="-122"/>
            </a:endParaRPr>
          </a:p>
          <a:p>
            <a:pPr lvl="2"/>
            <a:r>
              <a:rPr lang="zh-CN" altLang="en-US" sz="1600" dirty="0">
                <a:latin typeface="微软雅黑" panose="020B0503020204020204" pitchFamily="34" charset="-122"/>
                <a:ea typeface="微软雅黑" panose="020B0503020204020204" pitchFamily="34" charset="-122"/>
              </a:rPr>
              <a:t>数据处理</a:t>
            </a:r>
            <a:endParaRPr lang="en-US" altLang="zh-CN" sz="1600" dirty="0">
              <a:latin typeface="微软雅黑" panose="020B0503020204020204" pitchFamily="34" charset="-122"/>
              <a:ea typeface="微软雅黑" panose="020B0503020204020204" pitchFamily="34" charset="-122"/>
            </a:endParaRPr>
          </a:p>
          <a:p>
            <a:pPr lvl="2"/>
            <a:r>
              <a:rPr lang="zh-CN" altLang="en-US" sz="1600" dirty="0">
                <a:latin typeface="微软雅黑" panose="020B0503020204020204" pitchFamily="34" charset="-122"/>
                <a:ea typeface="微软雅黑" panose="020B0503020204020204" pitchFamily="34" charset="-122"/>
              </a:rPr>
              <a:t>构建网络</a:t>
            </a:r>
            <a:endParaRPr lang="en-US" altLang="zh-CN" sz="1600" dirty="0">
              <a:latin typeface="微软雅黑" panose="020B0503020204020204" pitchFamily="34" charset="-122"/>
              <a:ea typeface="微软雅黑" panose="020B0503020204020204" pitchFamily="34" charset="-122"/>
            </a:endParaRPr>
          </a:p>
          <a:p>
            <a:pPr lvl="2"/>
            <a:r>
              <a:rPr lang="zh-CN" altLang="en-US" sz="1600" dirty="0">
                <a:latin typeface="微软雅黑" panose="020B0503020204020204" pitchFamily="34" charset="-122"/>
                <a:ea typeface="微软雅黑" panose="020B0503020204020204" pitchFamily="34" charset="-122"/>
              </a:rPr>
              <a:t>模型训练</a:t>
            </a:r>
            <a:endParaRPr lang="en-US" altLang="zh-CN" sz="1600" dirty="0">
              <a:latin typeface="微软雅黑" panose="020B0503020204020204" pitchFamily="34" charset="-122"/>
              <a:ea typeface="微软雅黑" panose="020B0503020204020204" pitchFamily="34" charset="-122"/>
            </a:endParaRPr>
          </a:p>
          <a:p>
            <a:pPr lvl="2"/>
            <a:r>
              <a:rPr lang="zh-CN" altLang="en-US" sz="1600" dirty="0">
                <a:latin typeface="微软雅黑" panose="020B0503020204020204" pitchFamily="34" charset="-122"/>
                <a:ea typeface="微软雅黑" panose="020B0503020204020204" pitchFamily="34" charset="-122"/>
              </a:rPr>
              <a:t>模型推理</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参考</a:t>
            </a:r>
            <a:endParaRPr lang="en-US" altLang="zh-CN" sz="1600" dirty="0">
              <a:latin typeface="微软雅黑" panose="020B0503020204020204" pitchFamily="34" charset="-122"/>
              <a:ea typeface="微软雅黑" panose="020B0503020204020204" pitchFamily="34" charset="-122"/>
            </a:endParaRPr>
          </a:p>
          <a:p>
            <a:pPr lvl="2"/>
            <a:r>
              <a:rPr lang="en-US" altLang="zh-CN" sz="1600" dirty="0">
                <a:latin typeface="微软雅黑" panose="020B0503020204020204" pitchFamily="34" charset="-122"/>
                <a:ea typeface="微软雅黑" panose="020B0503020204020204" pitchFamily="34" charset="-122"/>
                <a:hlinkClick r:id="rId2"/>
              </a:rPr>
              <a:t>(267</a:t>
            </a:r>
            <a:r>
              <a:rPr lang="zh-CN" altLang="en-US" sz="1600" dirty="0">
                <a:latin typeface="微软雅黑" panose="020B0503020204020204" pitchFamily="34" charset="-122"/>
                <a:ea typeface="微软雅黑" panose="020B0503020204020204" pitchFamily="34" charset="-122"/>
                <a:hlinkClick r:id="rId2"/>
              </a:rPr>
              <a:t>条消息</a:t>
            </a:r>
            <a:r>
              <a:rPr lang="en-US" altLang="zh-CN" sz="1600" dirty="0">
                <a:latin typeface="微软雅黑" panose="020B0503020204020204" pitchFamily="34" charset="-122"/>
                <a:ea typeface="微软雅黑" panose="020B0503020204020204" pitchFamily="34" charset="-122"/>
                <a:hlinkClick r:id="rId2"/>
              </a:rPr>
              <a:t>) 【</a:t>
            </a:r>
            <a:r>
              <a:rPr lang="en-US" altLang="zh-CN" sz="1600" dirty="0" err="1">
                <a:latin typeface="微软雅黑" panose="020B0503020204020204" pitchFamily="34" charset="-122"/>
                <a:ea typeface="微软雅黑" panose="020B0503020204020204" pitchFamily="34" charset="-122"/>
                <a:hlinkClick r:id="rId2"/>
              </a:rPr>
              <a:t>Pytorch】MNIST</a:t>
            </a:r>
            <a:r>
              <a:rPr lang="en-US" altLang="zh-CN" sz="1600" dirty="0">
                <a:latin typeface="微软雅黑" panose="020B0503020204020204" pitchFamily="34" charset="-122"/>
                <a:ea typeface="微软雅黑" panose="020B0503020204020204" pitchFamily="34" charset="-122"/>
                <a:hlinkClick r:id="rId2"/>
              </a:rPr>
              <a:t> </a:t>
            </a:r>
            <a:r>
              <a:rPr lang="zh-CN" altLang="en-US" sz="1600" dirty="0">
                <a:latin typeface="微软雅黑" panose="020B0503020204020204" pitchFamily="34" charset="-122"/>
                <a:ea typeface="微软雅黑" panose="020B0503020204020204" pitchFamily="34" charset="-122"/>
                <a:hlinkClick r:id="rId2"/>
              </a:rPr>
              <a:t>图像分类代码 </a:t>
            </a:r>
            <a:r>
              <a:rPr lang="en-US" altLang="zh-CN" sz="1600" dirty="0">
                <a:latin typeface="微软雅黑" panose="020B0503020204020204" pitchFamily="34" charset="-122"/>
                <a:ea typeface="微软雅黑" panose="020B0503020204020204" pitchFamily="34" charset="-122"/>
                <a:hlinkClick r:id="rId2"/>
              </a:rPr>
              <a:t>- </a:t>
            </a:r>
            <a:r>
              <a:rPr lang="zh-CN" altLang="en-US" sz="1600" dirty="0">
                <a:latin typeface="微软雅黑" panose="020B0503020204020204" pitchFamily="34" charset="-122"/>
                <a:ea typeface="微软雅黑" panose="020B0503020204020204" pitchFamily="34" charset="-122"/>
                <a:hlinkClick r:id="rId2"/>
              </a:rPr>
              <a:t>超详细解读</a:t>
            </a:r>
            <a:r>
              <a:rPr lang="en-US" altLang="zh-CN" sz="1600" dirty="0">
                <a:latin typeface="微软雅黑" panose="020B0503020204020204" pitchFamily="34" charset="-122"/>
                <a:ea typeface="微软雅黑" panose="020B0503020204020204" pitchFamily="34" charset="-122"/>
                <a:hlinkClick r:id="rId2"/>
              </a:rPr>
              <a:t>_</a:t>
            </a:r>
            <a:r>
              <a:rPr lang="zh-CN" altLang="en-US" sz="1600" dirty="0">
                <a:latin typeface="微软雅黑" panose="020B0503020204020204" pitchFamily="34" charset="-122"/>
                <a:ea typeface="微软雅黑" panose="020B0503020204020204" pitchFamily="34" charset="-122"/>
                <a:hlinkClick r:id="rId2"/>
              </a:rPr>
              <a:t>千鱼干的博客</a:t>
            </a:r>
            <a:r>
              <a:rPr lang="en-US" altLang="zh-CN" sz="1600" dirty="0">
                <a:latin typeface="微软雅黑" panose="020B0503020204020204" pitchFamily="34" charset="-122"/>
                <a:ea typeface="微软雅黑" panose="020B0503020204020204" pitchFamily="34" charset="-122"/>
                <a:hlinkClick r:id="rId2"/>
              </a:rPr>
              <a:t>-CSDN</a:t>
            </a:r>
            <a:r>
              <a:rPr lang="zh-CN" altLang="en-US" sz="1600" dirty="0">
                <a:latin typeface="微软雅黑" panose="020B0503020204020204" pitchFamily="34" charset="-122"/>
                <a:ea typeface="微软雅黑" panose="020B0503020204020204" pitchFamily="34" charset="-122"/>
                <a:hlinkClick r:id="rId2"/>
              </a:rPr>
              <a:t>博客</a:t>
            </a:r>
            <a:endParaRPr lang="en-US" altLang="zh-CN" sz="1600" dirty="0">
              <a:latin typeface="微软雅黑" panose="020B0503020204020204" pitchFamily="34" charset="-122"/>
              <a:ea typeface="微软雅黑" panose="020B0503020204020204" pitchFamily="34" charset="-122"/>
            </a:endParaRPr>
          </a:p>
          <a:p>
            <a:pPr lvl="2"/>
            <a:r>
              <a:rPr lang="en-US" altLang="zh-CN" sz="1600" dirty="0" err="1">
                <a:latin typeface="微软雅黑" panose="020B0503020204020204" pitchFamily="34" charset="-122"/>
                <a:ea typeface="微软雅黑" panose="020B0503020204020204" pitchFamily="34" charset="-122"/>
                <a:hlinkClick r:id="rId3"/>
              </a:rPr>
              <a:t>ShusenTang</a:t>
            </a:r>
            <a:r>
              <a:rPr lang="en-US" altLang="zh-CN" sz="1600" dirty="0">
                <a:latin typeface="微软雅黑" panose="020B0503020204020204" pitchFamily="34" charset="-122"/>
                <a:ea typeface="微软雅黑" panose="020B0503020204020204" pitchFamily="34" charset="-122"/>
                <a:hlinkClick r:id="rId3"/>
              </a:rPr>
              <a:t>/Dive-into-DL-</a:t>
            </a:r>
            <a:r>
              <a:rPr lang="en-US" altLang="zh-CN" sz="1600" dirty="0" err="1">
                <a:latin typeface="微软雅黑" panose="020B0503020204020204" pitchFamily="34" charset="-122"/>
                <a:ea typeface="微软雅黑" panose="020B0503020204020204" pitchFamily="34" charset="-122"/>
                <a:hlinkClick r:id="rId3"/>
              </a:rPr>
              <a:t>PyTorch</a:t>
            </a:r>
            <a:r>
              <a:rPr lang="en-US" altLang="zh-CN" sz="1600" dirty="0">
                <a:latin typeface="微软雅黑" panose="020B0503020204020204" pitchFamily="34" charset="-122"/>
                <a:ea typeface="微软雅黑" panose="020B0503020204020204" pitchFamily="34" charset="-122"/>
                <a:hlinkClick r:id="rId3"/>
              </a:rPr>
              <a:t>: </a:t>
            </a:r>
            <a:r>
              <a:rPr lang="zh-CN" altLang="en-US" sz="1600" dirty="0">
                <a:latin typeface="微软雅黑" panose="020B0503020204020204" pitchFamily="34" charset="-122"/>
                <a:ea typeface="微软雅黑" panose="020B0503020204020204" pitchFamily="34" charset="-122"/>
                <a:hlinkClick r:id="rId3"/>
              </a:rPr>
              <a:t>本项目将</a:t>
            </a:r>
            <a:r>
              <a:rPr lang="en-US" altLang="zh-CN" sz="1600" dirty="0">
                <a:latin typeface="微软雅黑" panose="020B0503020204020204" pitchFamily="34" charset="-122"/>
                <a:ea typeface="微软雅黑" panose="020B0503020204020204" pitchFamily="34" charset="-122"/>
                <a:hlinkClick r:id="rId3"/>
              </a:rPr>
              <a:t>《</a:t>
            </a:r>
            <a:r>
              <a:rPr lang="zh-CN" altLang="en-US" sz="1600" dirty="0">
                <a:latin typeface="微软雅黑" panose="020B0503020204020204" pitchFamily="34" charset="-122"/>
                <a:ea typeface="微软雅黑" panose="020B0503020204020204" pitchFamily="34" charset="-122"/>
                <a:hlinkClick r:id="rId3"/>
              </a:rPr>
              <a:t>动手学深度学习</a:t>
            </a:r>
            <a:r>
              <a:rPr lang="en-US" altLang="zh-CN" sz="1600" dirty="0">
                <a:latin typeface="微软雅黑" panose="020B0503020204020204" pitchFamily="34" charset="-122"/>
                <a:ea typeface="微软雅黑" panose="020B0503020204020204" pitchFamily="34" charset="-122"/>
                <a:hlinkClick r:id="rId3"/>
              </a:rPr>
              <a:t>》(Dive into Deep Learning)</a:t>
            </a:r>
            <a:r>
              <a:rPr lang="zh-CN" altLang="en-US" sz="1600" dirty="0">
                <a:latin typeface="微软雅黑" panose="020B0503020204020204" pitchFamily="34" charset="-122"/>
                <a:ea typeface="微软雅黑" panose="020B0503020204020204" pitchFamily="34" charset="-122"/>
                <a:hlinkClick r:id="rId3"/>
              </a:rPr>
              <a:t>原书中的</a:t>
            </a:r>
            <a:r>
              <a:rPr lang="en-US" altLang="zh-CN" sz="1600" dirty="0" err="1">
                <a:latin typeface="微软雅黑" panose="020B0503020204020204" pitchFamily="34" charset="-122"/>
                <a:ea typeface="微软雅黑" panose="020B0503020204020204" pitchFamily="34" charset="-122"/>
                <a:hlinkClick r:id="rId3"/>
              </a:rPr>
              <a:t>MXNet</a:t>
            </a:r>
            <a:r>
              <a:rPr lang="zh-CN" altLang="en-US" sz="1600" dirty="0">
                <a:latin typeface="微软雅黑" panose="020B0503020204020204" pitchFamily="34" charset="-122"/>
                <a:ea typeface="微软雅黑" panose="020B0503020204020204" pitchFamily="34" charset="-122"/>
                <a:hlinkClick r:id="rId3"/>
              </a:rPr>
              <a:t>实现改为</a:t>
            </a:r>
            <a:r>
              <a:rPr lang="en-US" altLang="zh-CN" sz="1600" dirty="0" err="1">
                <a:latin typeface="微软雅黑" panose="020B0503020204020204" pitchFamily="34" charset="-122"/>
                <a:ea typeface="微软雅黑" panose="020B0503020204020204" pitchFamily="34" charset="-122"/>
                <a:hlinkClick r:id="rId3"/>
              </a:rPr>
              <a:t>PyTorch</a:t>
            </a:r>
            <a:r>
              <a:rPr lang="zh-CN" altLang="en-US" sz="1600" dirty="0">
                <a:latin typeface="微软雅黑" panose="020B0503020204020204" pitchFamily="34" charset="-122"/>
                <a:ea typeface="微软雅黑" panose="020B0503020204020204" pitchFamily="34" charset="-122"/>
                <a:hlinkClick r:id="rId3"/>
              </a:rPr>
              <a:t>实现。 </a:t>
            </a:r>
            <a:r>
              <a:rPr lang="en-US" altLang="zh-CN" sz="1600" dirty="0">
                <a:latin typeface="微软雅黑" panose="020B0503020204020204" pitchFamily="34" charset="-122"/>
                <a:ea typeface="微软雅黑" panose="020B0503020204020204" pitchFamily="34" charset="-122"/>
                <a:hlinkClick r:id="rId3"/>
              </a:rPr>
              <a:t>(github.com)</a:t>
            </a:r>
            <a:endParaRPr lang="en-US" altLang="zh-CN" sz="1600" dirty="0">
              <a:latin typeface="微软雅黑" panose="020B0503020204020204" pitchFamily="34" charset="-122"/>
              <a:ea typeface="微软雅黑" panose="020B0503020204020204" pitchFamily="34" charset="-122"/>
            </a:endParaRPr>
          </a:p>
          <a:p>
            <a:pPr marL="457200" lvl="1" indent="0">
              <a:buNone/>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688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A9311-FCDA-135F-8799-CF275F646AF2}"/>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08778835-7189-E9B1-2431-0F8769EC13ED}"/>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743E717C-CFAC-F967-D3B6-BC573AE7C4FE}"/>
              </a:ext>
            </a:extLst>
          </p:cNvPr>
          <p:cNvPicPr>
            <a:picLocks noChangeAspect="1"/>
          </p:cNvPicPr>
          <p:nvPr/>
        </p:nvPicPr>
        <p:blipFill>
          <a:blip r:embed="rId2"/>
          <a:stretch>
            <a:fillRect/>
          </a:stretch>
        </p:blipFill>
        <p:spPr>
          <a:xfrm>
            <a:off x="770707" y="186432"/>
            <a:ext cx="5592931" cy="3107184"/>
          </a:xfrm>
          <a:prstGeom prst="rect">
            <a:avLst/>
          </a:prstGeom>
        </p:spPr>
      </p:pic>
      <p:pic>
        <p:nvPicPr>
          <p:cNvPr id="7" name="图片 6">
            <a:extLst>
              <a:ext uri="{FF2B5EF4-FFF2-40B4-BE49-F238E27FC236}">
                <a16:creationId xmlns:a16="http://schemas.microsoft.com/office/drawing/2014/main" id="{6763C478-6F38-2B4D-F2B3-DD5AB39A17E3}"/>
              </a:ext>
            </a:extLst>
          </p:cNvPr>
          <p:cNvPicPr>
            <a:picLocks noChangeAspect="1"/>
          </p:cNvPicPr>
          <p:nvPr/>
        </p:nvPicPr>
        <p:blipFill>
          <a:blip r:embed="rId3"/>
          <a:stretch>
            <a:fillRect/>
          </a:stretch>
        </p:blipFill>
        <p:spPr>
          <a:xfrm>
            <a:off x="770704" y="3293616"/>
            <a:ext cx="5592930" cy="3458267"/>
          </a:xfrm>
          <a:prstGeom prst="rect">
            <a:avLst/>
          </a:prstGeom>
        </p:spPr>
      </p:pic>
      <p:grpSp>
        <p:nvGrpSpPr>
          <p:cNvPr id="12" name="组合 11">
            <a:extLst>
              <a:ext uri="{FF2B5EF4-FFF2-40B4-BE49-F238E27FC236}">
                <a16:creationId xmlns:a16="http://schemas.microsoft.com/office/drawing/2014/main" id="{6E140B59-1747-C86D-E03C-1AC205707617}"/>
              </a:ext>
            </a:extLst>
          </p:cNvPr>
          <p:cNvGrpSpPr/>
          <p:nvPr/>
        </p:nvGrpSpPr>
        <p:grpSpPr>
          <a:xfrm>
            <a:off x="6674198" y="182562"/>
            <a:ext cx="5137713" cy="6492875"/>
            <a:chOff x="6838264" y="0"/>
            <a:chExt cx="4587298" cy="5903950"/>
          </a:xfrm>
        </p:grpSpPr>
        <p:pic>
          <p:nvPicPr>
            <p:cNvPr id="9" name="图片 8">
              <a:extLst>
                <a:ext uri="{FF2B5EF4-FFF2-40B4-BE49-F238E27FC236}">
                  <a16:creationId xmlns:a16="http://schemas.microsoft.com/office/drawing/2014/main" id="{6BC9A33C-B9F9-9E9F-13FC-97C46E2F22E8}"/>
                </a:ext>
              </a:extLst>
            </p:cNvPr>
            <p:cNvPicPr>
              <a:picLocks noChangeAspect="1"/>
            </p:cNvPicPr>
            <p:nvPr/>
          </p:nvPicPr>
          <p:blipFill>
            <a:blip r:embed="rId4"/>
            <a:stretch>
              <a:fillRect/>
            </a:stretch>
          </p:blipFill>
          <p:spPr>
            <a:xfrm>
              <a:off x="6838266" y="0"/>
              <a:ext cx="4587296" cy="5543574"/>
            </a:xfrm>
            <a:prstGeom prst="rect">
              <a:avLst/>
            </a:prstGeom>
          </p:spPr>
        </p:pic>
        <p:pic>
          <p:nvPicPr>
            <p:cNvPr id="11" name="图片 10">
              <a:extLst>
                <a:ext uri="{FF2B5EF4-FFF2-40B4-BE49-F238E27FC236}">
                  <a16:creationId xmlns:a16="http://schemas.microsoft.com/office/drawing/2014/main" id="{88F88062-40EE-B089-DAD9-AFC7CDD16F7A}"/>
                </a:ext>
              </a:extLst>
            </p:cNvPr>
            <p:cNvPicPr>
              <a:picLocks noChangeAspect="1"/>
            </p:cNvPicPr>
            <p:nvPr/>
          </p:nvPicPr>
          <p:blipFill>
            <a:blip r:embed="rId5"/>
            <a:stretch>
              <a:fillRect/>
            </a:stretch>
          </p:blipFill>
          <p:spPr>
            <a:xfrm>
              <a:off x="6838264" y="4970623"/>
              <a:ext cx="4587295" cy="933327"/>
            </a:xfrm>
            <a:prstGeom prst="rect">
              <a:avLst/>
            </a:prstGeom>
          </p:spPr>
        </p:pic>
      </p:grpSp>
    </p:spTree>
    <p:extLst>
      <p:ext uri="{BB962C8B-B14F-4D97-AF65-F5344CB8AC3E}">
        <p14:creationId xmlns:p14="http://schemas.microsoft.com/office/powerpoint/2010/main" val="825689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D2023-2376-9FDC-F283-28CFDA00BA2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F7F7985D-B41A-4683-520B-A40BB79B660D}"/>
              </a:ext>
            </a:extLst>
          </p:cNvPr>
          <p:cNvPicPr>
            <a:picLocks noGrp="1" noChangeAspect="1"/>
          </p:cNvPicPr>
          <p:nvPr>
            <p:ph idx="1"/>
          </p:nvPr>
        </p:nvPicPr>
        <p:blipFill>
          <a:blip r:embed="rId2"/>
          <a:stretch>
            <a:fillRect/>
          </a:stretch>
        </p:blipFill>
        <p:spPr>
          <a:xfrm>
            <a:off x="214358" y="599874"/>
            <a:ext cx="6384339" cy="5658251"/>
          </a:xfrm>
        </p:spPr>
      </p:pic>
      <p:pic>
        <p:nvPicPr>
          <p:cNvPr id="7" name="图片 6">
            <a:extLst>
              <a:ext uri="{FF2B5EF4-FFF2-40B4-BE49-F238E27FC236}">
                <a16:creationId xmlns:a16="http://schemas.microsoft.com/office/drawing/2014/main" id="{08BF8ADF-8A32-6E73-7C99-3194DC408C31}"/>
              </a:ext>
            </a:extLst>
          </p:cNvPr>
          <p:cNvPicPr>
            <a:picLocks noChangeAspect="1"/>
          </p:cNvPicPr>
          <p:nvPr/>
        </p:nvPicPr>
        <p:blipFill>
          <a:blip r:embed="rId3"/>
          <a:stretch>
            <a:fillRect/>
          </a:stretch>
        </p:blipFill>
        <p:spPr>
          <a:xfrm>
            <a:off x="6572135" y="2166984"/>
            <a:ext cx="5619865" cy="2524030"/>
          </a:xfrm>
          <a:prstGeom prst="rect">
            <a:avLst/>
          </a:prstGeom>
        </p:spPr>
      </p:pic>
    </p:spTree>
    <p:extLst>
      <p:ext uri="{BB962C8B-B14F-4D97-AF65-F5344CB8AC3E}">
        <p14:creationId xmlns:p14="http://schemas.microsoft.com/office/powerpoint/2010/main" val="85504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577C8B-42BB-0870-D22C-9CD651E1596B}"/>
              </a:ext>
            </a:extLst>
          </p:cNvPr>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课程内容</a:t>
            </a:r>
          </a:p>
        </p:txBody>
      </p:sp>
      <p:sp>
        <p:nvSpPr>
          <p:cNvPr id="3" name="内容占位符 2">
            <a:extLst>
              <a:ext uri="{FF2B5EF4-FFF2-40B4-BE49-F238E27FC236}">
                <a16:creationId xmlns:a16="http://schemas.microsoft.com/office/drawing/2014/main" id="{55E18D94-90AA-B8AC-12D9-00FF00993FA3}"/>
              </a:ext>
            </a:extLst>
          </p:cNvPr>
          <p:cNvSpPr>
            <a:spLocks noGrp="1"/>
          </p:cNvSpPr>
          <p:nvPr>
            <p:ph idx="1"/>
          </p:nvPr>
        </p:nvSpPr>
        <p:spPr/>
        <p:txBody>
          <a:bodyPr/>
          <a:lstStyle/>
          <a:p>
            <a:r>
              <a:rPr lang="en-US" altLang="zh-CN" sz="2400" dirty="0" err="1">
                <a:latin typeface="微软雅黑" panose="020B0503020204020204" pitchFamily="34" charset="-122"/>
                <a:ea typeface="微软雅黑" panose="020B0503020204020204" pitchFamily="34" charset="-122"/>
              </a:rPr>
              <a:t>Pytorch</a:t>
            </a:r>
            <a:r>
              <a:rPr lang="zh-CN" altLang="en-US" sz="2400" dirty="0">
                <a:latin typeface="微软雅黑" panose="020B0503020204020204" pitchFamily="34" charset="-122"/>
                <a:ea typeface="微软雅黑" panose="020B0503020204020204" pitchFamily="34" charset="-122"/>
              </a:rPr>
              <a:t>深度学习环境配置</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MNIST</a:t>
            </a:r>
            <a:r>
              <a:rPr lang="zh-CN" altLang="en-US" sz="2400" dirty="0">
                <a:latin typeface="微软雅黑" panose="020B0503020204020204" pitchFamily="34" charset="-122"/>
                <a:ea typeface="微软雅黑" panose="020B0503020204020204" pitchFamily="34" charset="-122"/>
              </a:rPr>
              <a:t>图像分类网络搭建与训练</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GAN</a:t>
            </a:r>
            <a:r>
              <a:rPr lang="zh-CN" altLang="en-US" sz="2400" dirty="0">
                <a:latin typeface="微软雅黑" panose="020B0503020204020204" pitchFamily="34" charset="-122"/>
                <a:ea typeface="微软雅黑" panose="020B0503020204020204" pitchFamily="34" charset="-122"/>
              </a:rPr>
              <a:t>图像生成网络搭建与训练</a:t>
            </a:r>
            <a:r>
              <a:rPr lang="en-US" altLang="zh-CN" sz="2400" dirty="0">
                <a:latin typeface="微软雅黑" panose="020B0503020204020204" pitchFamily="34" charset="-122"/>
                <a:ea typeface="微软雅黑" panose="020B0503020204020204" pitchFamily="34" charset="-122"/>
              </a:rPr>
              <a:t>/Diffusion Model</a:t>
            </a:r>
          </a:p>
          <a:p>
            <a:r>
              <a:rPr lang="zh-CN" altLang="en-US" sz="2400" dirty="0">
                <a:latin typeface="微软雅黑" panose="020B0503020204020204" pitchFamily="34" charset="-122"/>
                <a:ea typeface="微软雅黑" panose="020B0503020204020204" pitchFamily="34" charset="-122"/>
              </a:rPr>
              <a:t>使用</a:t>
            </a:r>
            <a:r>
              <a:rPr lang="en-US" altLang="zh-CN" sz="2400" dirty="0" err="1">
                <a:latin typeface="微软雅黑" panose="020B0503020204020204" pitchFamily="34" charset="-122"/>
                <a:ea typeface="微软雅黑" panose="020B0503020204020204" pitchFamily="34" charset="-122"/>
              </a:rPr>
              <a:t>Pytorch</a:t>
            </a:r>
            <a:r>
              <a:rPr lang="zh-CN" altLang="en-US" sz="2400" dirty="0">
                <a:latin typeface="微软雅黑" panose="020B0503020204020204" pitchFamily="34" charset="-122"/>
                <a:ea typeface="微软雅黑" panose="020B0503020204020204" pitchFamily="34" charset="-122"/>
              </a:rPr>
              <a:t>进行文献复现</a:t>
            </a:r>
          </a:p>
          <a:p>
            <a:pPr marL="0" indent="0">
              <a:buNone/>
            </a:pP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0661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57732CF2-BED6-50E3-DA39-2D77DF9C64DD}"/>
              </a:ext>
            </a:extLst>
          </p:cNvPr>
          <p:cNvGrpSpPr/>
          <p:nvPr/>
        </p:nvGrpSpPr>
        <p:grpSpPr>
          <a:xfrm>
            <a:off x="0" y="0"/>
            <a:ext cx="4741666" cy="6858000"/>
            <a:chOff x="398505" y="0"/>
            <a:chExt cx="4865953" cy="6960351"/>
          </a:xfrm>
        </p:grpSpPr>
        <p:pic>
          <p:nvPicPr>
            <p:cNvPr id="5" name="图片 4">
              <a:extLst>
                <a:ext uri="{FF2B5EF4-FFF2-40B4-BE49-F238E27FC236}">
                  <a16:creationId xmlns:a16="http://schemas.microsoft.com/office/drawing/2014/main" id="{4CBF1A3E-B2B2-88F7-4489-E56E5A17E646}"/>
                </a:ext>
              </a:extLst>
            </p:cNvPr>
            <p:cNvPicPr>
              <a:picLocks noChangeAspect="1"/>
            </p:cNvPicPr>
            <p:nvPr/>
          </p:nvPicPr>
          <p:blipFill>
            <a:blip r:embed="rId2"/>
            <a:stretch>
              <a:fillRect/>
            </a:stretch>
          </p:blipFill>
          <p:spPr>
            <a:xfrm>
              <a:off x="398505" y="0"/>
              <a:ext cx="4865953" cy="5451256"/>
            </a:xfrm>
            <a:prstGeom prst="rect">
              <a:avLst/>
            </a:prstGeom>
          </p:spPr>
        </p:pic>
        <p:pic>
          <p:nvPicPr>
            <p:cNvPr id="10" name="内容占位符 6">
              <a:extLst>
                <a:ext uri="{FF2B5EF4-FFF2-40B4-BE49-F238E27FC236}">
                  <a16:creationId xmlns:a16="http://schemas.microsoft.com/office/drawing/2014/main" id="{6880A99C-B3B3-678C-D26F-922DCE1EAF6C}"/>
                </a:ext>
              </a:extLst>
            </p:cNvPr>
            <p:cNvPicPr>
              <a:picLocks noChangeAspect="1"/>
            </p:cNvPicPr>
            <p:nvPr/>
          </p:nvPicPr>
          <p:blipFill>
            <a:blip r:embed="rId3"/>
            <a:stretch>
              <a:fillRect/>
            </a:stretch>
          </p:blipFill>
          <p:spPr>
            <a:xfrm>
              <a:off x="425139" y="5140170"/>
              <a:ext cx="4839319" cy="1820181"/>
            </a:xfrm>
            <a:prstGeom prst="rect">
              <a:avLst/>
            </a:prstGeom>
          </p:spPr>
        </p:pic>
      </p:grpSp>
      <p:pic>
        <p:nvPicPr>
          <p:cNvPr id="13" name="图片 12">
            <a:extLst>
              <a:ext uri="{FF2B5EF4-FFF2-40B4-BE49-F238E27FC236}">
                <a16:creationId xmlns:a16="http://schemas.microsoft.com/office/drawing/2014/main" id="{0203B0E5-D756-EBDF-4B15-D69E72F618F9}"/>
              </a:ext>
            </a:extLst>
          </p:cNvPr>
          <p:cNvPicPr>
            <a:picLocks noChangeAspect="1"/>
          </p:cNvPicPr>
          <p:nvPr/>
        </p:nvPicPr>
        <p:blipFill>
          <a:blip r:embed="rId4"/>
          <a:stretch>
            <a:fillRect/>
          </a:stretch>
        </p:blipFill>
        <p:spPr>
          <a:xfrm>
            <a:off x="4779585" y="40002"/>
            <a:ext cx="7412415" cy="3245673"/>
          </a:xfrm>
          <a:prstGeom prst="rect">
            <a:avLst/>
          </a:prstGeom>
        </p:spPr>
      </p:pic>
      <p:sp>
        <p:nvSpPr>
          <p:cNvPr id="14" name="文本框 13">
            <a:extLst>
              <a:ext uri="{FF2B5EF4-FFF2-40B4-BE49-F238E27FC236}">
                <a16:creationId xmlns:a16="http://schemas.microsoft.com/office/drawing/2014/main" id="{6758D55E-DCD5-35FD-571F-ECE45EB03E8C}"/>
              </a:ext>
            </a:extLst>
          </p:cNvPr>
          <p:cNvSpPr txBox="1"/>
          <p:nvPr/>
        </p:nvSpPr>
        <p:spPr>
          <a:xfrm>
            <a:off x="9787310" y="3541091"/>
            <a:ext cx="2352102" cy="3293209"/>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Notes: </a:t>
            </a:r>
            <a:r>
              <a:rPr lang="zh-CN" altLang="en-US" sz="1600" dirty="0">
                <a:latin typeface="微软雅黑" panose="020B0503020204020204" pitchFamily="34" charset="-122"/>
                <a:ea typeface="微软雅黑" panose="020B0503020204020204" pitchFamily="34" charset="-122"/>
              </a:rPr>
              <a:t>执行代码后，会先下载</a:t>
            </a:r>
            <a:r>
              <a:rPr lang="en-US" altLang="zh-CN" sz="1600" dirty="0">
                <a:latin typeface="微软雅黑" panose="020B0503020204020204" pitchFamily="34" charset="-122"/>
                <a:ea typeface="微软雅黑" panose="020B0503020204020204" pitchFamily="34" charset="-122"/>
              </a:rPr>
              <a:t>MNIST</a:t>
            </a:r>
            <a:r>
              <a:rPr lang="zh-CN" altLang="en-US" sz="1600" dirty="0">
                <a:latin typeface="微软雅黑" panose="020B0503020204020204" pitchFamily="34" charset="-122"/>
                <a:ea typeface="微软雅黑" panose="020B0503020204020204" pitchFamily="34" charset="-122"/>
              </a:rPr>
              <a:t>数据集并解压，然后开始训练过程，在训练的每个</a:t>
            </a:r>
            <a:r>
              <a:rPr lang="en-US" altLang="zh-CN" sz="1600" dirty="0">
                <a:latin typeface="微软雅黑" panose="020B0503020204020204" pitchFamily="34" charset="-122"/>
                <a:ea typeface="微软雅黑" panose="020B0503020204020204" pitchFamily="34" charset="-122"/>
              </a:rPr>
              <a:t>epoch</a:t>
            </a:r>
            <a:r>
              <a:rPr lang="zh-CN" altLang="en-US" sz="1600" dirty="0">
                <a:latin typeface="微软雅黑" panose="020B0503020204020204" pitchFamily="34" charset="-122"/>
                <a:ea typeface="微软雅黑" panose="020B0503020204020204" pitchFamily="34" charset="-122"/>
              </a:rPr>
              <a:t>都打印当前的</a:t>
            </a:r>
            <a:r>
              <a:rPr lang="en-US" altLang="zh-CN" sz="1600" dirty="0">
                <a:latin typeface="微软雅黑" panose="020B0503020204020204" pitchFamily="34" charset="-122"/>
                <a:ea typeface="微软雅黑" panose="020B0503020204020204" pitchFamily="34" charset="-122"/>
              </a:rPr>
              <a:t>loss</a:t>
            </a:r>
            <a:r>
              <a:rPr lang="zh-CN" altLang="en-US" sz="1600" dirty="0">
                <a:latin typeface="微软雅黑" panose="020B0503020204020204" pitchFamily="34" charset="-122"/>
                <a:ea typeface="微软雅黑" panose="020B0503020204020204" pitchFamily="34" charset="-122"/>
              </a:rPr>
              <a:t>和当前网络在训练集和测试集上的准确率。训练结束后，可以看到网络最终在训练和测试集上准确率都达到了</a:t>
            </a:r>
            <a:r>
              <a:rPr lang="en-US" altLang="zh-CN" sz="1600" dirty="0">
                <a:latin typeface="微软雅黑" panose="020B0503020204020204" pitchFamily="34" charset="-122"/>
                <a:ea typeface="微软雅黑" panose="020B0503020204020204" pitchFamily="34" charset="-122"/>
              </a:rPr>
              <a:t>99%</a:t>
            </a:r>
            <a:r>
              <a:rPr lang="zh-CN" altLang="en-US" sz="1600" dirty="0">
                <a:latin typeface="微软雅黑" panose="020B0503020204020204" pitchFamily="34" charset="-122"/>
                <a:ea typeface="微软雅黑" panose="020B0503020204020204" pitchFamily="34" charset="-122"/>
              </a:rPr>
              <a:t>，并将对应的模型权重保存到了对应路径下，可供后续推理使用。</a:t>
            </a:r>
          </a:p>
        </p:txBody>
      </p:sp>
      <p:pic>
        <p:nvPicPr>
          <p:cNvPr id="16" name="图片 15">
            <a:extLst>
              <a:ext uri="{FF2B5EF4-FFF2-40B4-BE49-F238E27FC236}">
                <a16:creationId xmlns:a16="http://schemas.microsoft.com/office/drawing/2014/main" id="{25D72747-3E1A-60A5-A44C-4B11556F1BA6}"/>
              </a:ext>
            </a:extLst>
          </p:cNvPr>
          <p:cNvPicPr>
            <a:picLocks noChangeAspect="1"/>
          </p:cNvPicPr>
          <p:nvPr/>
        </p:nvPicPr>
        <p:blipFill>
          <a:blip r:embed="rId5"/>
          <a:stretch>
            <a:fillRect/>
          </a:stretch>
        </p:blipFill>
        <p:spPr>
          <a:xfrm>
            <a:off x="4779585" y="3292999"/>
            <a:ext cx="4924189" cy="3463167"/>
          </a:xfrm>
          <a:prstGeom prst="rect">
            <a:avLst/>
          </a:prstGeom>
        </p:spPr>
      </p:pic>
    </p:spTree>
    <p:extLst>
      <p:ext uri="{BB962C8B-B14F-4D97-AF65-F5344CB8AC3E}">
        <p14:creationId xmlns:p14="http://schemas.microsoft.com/office/powerpoint/2010/main" val="3670277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7769568-59FC-54C8-439C-16D0F8675FC5}"/>
              </a:ext>
            </a:extLst>
          </p:cNvPr>
          <p:cNvPicPr>
            <a:picLocks noGrp="1" noChangeAspect="1"/>
          </p:cNvPicPr>
          <p:nvPr>
            <p:ph idx="1"/>
          </p:nvPr>
        </p:nvPicPr>
        <p:blipFill>
          <a:blip r:embed="rId2"/>
          <a:stretch>
            <a:fillRect/>
          </a:stretch>
        </p:blipFill>
        <p:spPr>
          <a:xfrm>
            <a:off x="811567" y="1027906"/>
            <a:ext cx="5713415" cy="4351338"/>
          </a:xfrm>
        </p:spPr>
      </p:pic>
      <p:pic>
        <p:nvPicPr>
          <p:cNvPr id="7" name="图片 6">
            <a:extLst>
              <a:ext uri="{FF2B5EF4-FFF2-40B4-BE49-F238E27FC236}">
                <a16:creationId xmlns:a16="http://schemas.microsoft.com/office/drawing/2014/main" id="{63844AB6-118E-0F64-9018-1D72D94B7208}"/>
              </a:ext>
            </a:extLst>
          </p:cNvPr>
          <p:cNvPicPr>
            <a:picLocks noChangeAspect="1"/>
          </p:cNvPicPr>
          <p:nvPr/>
        </p:nvPicPr>
        <p:blipFill>
          <a:blip r:embed="rId3"/>
          <a:stretch>
            <a:fillRect/>
          </a:stretch>
        </p:blipFill>
        <p:spPr>
          <a:xfrm>
            <a:off x="7077924" y="878161"/>
            <a:ext cx="4534068" cy="3820845"/>
          </a:xfrm>
          <a:prstGeom prst="rect">
            <a:avLst/>
          </a:prstGeom>
        </p:spPr>
      </p:pic>
      <p:sp>
        <p:nvSpPr>
          <p:cNvPr id="8" name="文本框 7">
            <a:extLst>
              <a:ext uri="{FF2B5EF4-FFF2-40B4-BE49-F238E27FC236}">
                <a16:creationId xmlns:a16="http://schemas.microsoft.com/office/drawing/2014/main" id="{2DA095D8-7858-C1AC-6679-4024C17FE748}"/>
              </a:ext>
            </a:extLst>
          </p:cNvPr>
          <p:cNvSpPr txBox="1"/>
          <p:nvPr/>
        </p:nvSpPr>
        <p:spPr>
          <a:xfrm>
            <a:off x="7309483" y="4699006"/>
            <a:ext cx="4302509" cy="830997"/>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Notes:</a:t>
            </a:r>
            <a:r>
              <a:rPr lang="zh-CN" altLang="en-US" sz="1600" dirty="0">
                <a:latin typeface="微软雅黑" panose="020B0503020204020204" pitchFamily="34" charset="-122"/>
                <a:ea typeface="微软雅黑" panose="020B0503020204020204" pitchFamily="34" charset="-122"/>
              </a:rPr>
              <a:t>训练完毕后，加载模型，在测试数据集上进行推理测试，可以看到，训练好的模型，能够正确地识别出不同的手写数字图像</a:t>
            </a:r>
          </a:p>
        </p:txBody>
      </p:sp>
    </p:spTree>
    <p:extLst>
      <p:ext uri="{BB962C8B-B14F-4D97-AF65-F5344CB8AC3E}">
        <p14:creationId xmlns:p14="http://schemas.microsoft.com/office/powerpoint/2010/main" val="336759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62AE-2650-894B-5A44-040AAE55637B}"/>
              </a:ext>
            </a:extLst>
          </p:cNvPr>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Pytorch</a:t>
            </a:r>
            <a:r>
              <a:rPr lang="zh-CN" altLang="en-US" dirty="0">
                <a:latin typeface="微软雅黑" panose="020B0503020204020204" pitchFamily="34" charset="-122"/>
                <a:ea typeface="微软雅黑" panose="020B0503020204020204" pitchFamily="34" charset="-122"/>
              </a:rPr>
              <a:t>深度学习实践</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二</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932A54F1-8C81-9527-5C2E-82C77E48261F}"/>
              </a:ext>
            </a:extLst>
          </p:cNvPr>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图像生成实践</a:t>
            </a:r>
          </a:p>
        </p:txBody>
      </p:sp>
    </p:spTree>
    <p:extLst>
      <p:ext uri="{BB962C8B-B14F-4D97-AF65-F5344CB8AC3E}">
        <p14:creationId xmlns:p14="http://schemas.microsoft.com/office/powerpoint/2010/main" val="2450017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EE29D-265D-8D1E-5F75-AD8A02AD36A2}"/>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深度学习之图像生成</a:t>
            </a:r>
          </a:p>
        </p:txBody>
      </p:sp>
      <p:sp>
        <p:nvSpPr>
          <p:cNvPr id="3" name="内容占位符 2">
            <a:extLst>
              <a:ext uri="{FF2B5EF4-FFF2-40B4-BE49-F238E27FC236}">
                <a16:creationId xmlns:a16="http://schemas.microsoft.com/office/drawing/2014/main" id="{C20D3AAD-C691-B392-FF28-D1423AA18D02}"/>
              </a:ext>
            </a:extLst>
          </p:cNvPr>
          <p:cNvSpPr>
            <a:spLocks noGrp="1"/>
          </p:cNvSpPr>
          <p:nvPr>
            <p:ph idx="1"/>
          </p:nvPr>
        </p:nvSpPr>
        <p:spPr/>
        <p:txBody>
          <a:bodyPr>
            <a:normAutofit/>
          </a:bodyPr>
          <a:lstStyle/>
          <a:p>
            <a:r>
              <a:rPr lang="zh-CN" altLang="en-US" sz="1800" dirty="0">
                <a:latin typeface="微软雅黑" panose="020B0503020204020204" pitchFamily="34" charset="-122"/>
                <a:ea typeface="微软雅黑" panose="020B0503020204020204" pitchFamily="34" charset="-122"/>
              </a:rPr>
              <a:t>图像生成是深度学习领域的一个非常重要也非常有意思且有巨大应用前景的主题，相比较传统的计算机视觉的感知任务</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检测，分割等</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，生成模型具有更大的想象空间，引领了最近的</a:t>
            </a:r>
            <a:r>
              <a:rPr lang="en-US" altLang="zh-CN" sz="1800" dirty="0">
                <a:latin typeface="微软雅黑" panose="020B0503020204020204" pitchFamily="34" charset="-122"/>
                <a:ea typeface="微软雅黑" panose="020B0503020204020204" pitchFamily="34" charset="-122"/>
              </a:rPr>
              <a:t>AIGC</a:t>
            </a:r>
            <a:r>
              <a:rPr lang="zh-CN" altLang="en-US" sz="1800" dirty="0">
                <a:latin typeface="微软雅黑" panose="020B0503020204020204" pitchFamily="34" charset="-122"/>
                <a:ea typeface="微软雅黑" panose="020B0503020204020204" pitchFamily="34" charset="-122"/>
              </a:rPr>
              <a:t>的潮流。</a:t>
            </a:r>
            <a:endParaRPr lang="zh-CN" altLang="en-US" sz="2400" dirty="0">
              <a:latin typeface="微软雅黑" panose="020B0503020204020204" pitchFamily="34" charset="-122"/>
              <a:ea typeface="微软雅黑" panose="020B0503020204020204" pitchFamily="34" charset="-122"/>
            </a:endParaRPr>
          </a:p>
        </p:txBody>
      </p:sp>
      <p:pic>
        <p:nvPicPr>
          <p:cNvPr id="5122" name="Picture 2">
            <a:extLst>
              <a:ext uri="{FF2B5EF4-FFF2-40B4-BE49-F238E27FC236}">
                <a16:creationId xmlns:a16="http://schemas.microsoft.com/office/drawing/2014/main" id="{48E31EB0-1261-B9FD-B765-BC9703043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0629" y="2600020"/>
            <a:ext cx="5462931" cy="377852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255EAB1-E2BE-E183-FBC0-CC20165445A9}"/>
              </a:ext>
            </a:extLst>
          </p:cNvPr>
          <p:cNvSpPr txBox="1"/>
          <p:nvPr/>
        </p:nvSpPr>
        <p:spPr>
          <a:xfrm>
            <a:off x="7253057" y="6378547"/>
            <a:ext cx="3870664" cy="338554"/>
          </a:xfrm>
          <a:prstGeom prst="rect">
            <a:avLst/>
          </a:prstGeom>
          <a:noFill/>
        </p:spPr>
        <p:txBody>
          <a:bodyPr wrap="square" rtlCol="0">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近年来涌现的有代表性的生成模型</a:t>
            </a:r>
          </a:p>
        </p:txBody>
      </p:sp>
      <p:pic>
        <p:nvPicPr>
          <p:cNvPr id="6" name="图片 5">
            <a:extLst>
              <a:ext uri="{FF2B5EF4-FFF2-40B4-BE49-F238E27FC236}">
                <a16:creationId xmlns:a16="http://schemas.microsoft.com/office/drawing/2014/main" id="{839BA894-09F2-5696-A849-B00588C6AE35}"/>
              </a:ext>
            </a:extLst>
          </p:cNvPr>
          <p:cNvPicPr>
            <a:picLocks noChangeAspect="1"/>
          </p:cNvPicPr>
          <p:nvPr/>
        </p:nvPicPr>
        <p:blipFill>
          <a:blip r:embed="rId3"/>
          <a:stretch>
            <a:fillRect/>
          </a:stretch>
        </p:blipFill>
        <p:spPr>
          <a:xfrm>
            <a:off x="838200" y="2369198"/>
            <a:ext cx="4419836" cy="1737453"/>
          </a:xfrm>
          <a:prstGeom prst="rect">
            <a:avLst/>
          </a:prstGeom>
        </p:spPr>
      </p:pic>
      <p:pic>
        <p:nvPicPr>
          <p:cNvPr id="8" name="图片 7">
            <a:extLst>
              <a:ext uri="{FF2B5EF4-FFF2-40B4-BE49-F238E27FC236}">
                <a16:creationId xmlns:a16="http://schemas.microsoft.com/office/drawing/2014/main" id="{56012D3A-129A-0B9C-3E0D-63D704306E30}"/>
              </a:ext>
            </a:extLst>
          </p:cNvPr>
          <p:cNvPicPr>
            <a:picLocks noChangeAspect="1"/>
          </p:cNvPicPr>
          <p:nvPr/>
        </p:nvPicPr>
        <p:blipFill>
          <a:blip r:embed="rId4"/>
          <a:stretch>
            <a:fillRect/>
          </a:stretch>
        </p:blipFill>
        <p:spPr>
          <a:xfrm>
            <a:off x="938440" y="4323579"/>
            <a:ext cx="4246250" cy="2393522"/>
          </a:xfrm>
          <a:prstGeom prst="rect">
            <a:avLst/>
          </a:prstGeom>
        </p:spPr>
      </p:pic>
    </p:spTree>
    <p:extLst>
      <p:ext uri="{BB962C8B-B14F-4D97-AF65-F5344CB8AC3E}">
        <p14:creationId xmlns:p14="http://schemas.microsoft.com/office/powerpoint/2010/main" val="2686995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578D0-0B0C-831C-3BE7-B7D2C48071B3}"/>
              </a:ext>
            </a:extLst>
          </p:cNvPr>
          <p:cNvSpPr>
            <a:spLocks noGrp="1"/>
          </p:cNvSpPr>
          <p:nvPr>
            <p:ph type="title"/>
          </p:nvPr>
        </p:nvSpPr>
        <p:spPr/>
        <p:txBody>
          <a:bodyPr/>
          <a:lstStyle/>
          <a:p>
            <a:r>
              <a:rPr lang="en-US" altLang="zh-CN" sz="3600" dirty="0">
                <a:latin typeface="微软雅黑" panose="020B0503020204020204" pitchFamily="34" charset="-122"/>
                <a:ea typeface="微软雅黑" panose="020B0503020204020204" pitchFamily="34" charset="-122"/>
              </a:rPr>
              <a:t>GAN - </a:t>
            </a:r>
            <a:r>
              <a:rPr lang="zh-CN" altLang="en-US" sz="3600" dirty="0">
                <a:latin typeface="微软雅黑" panose="020B0503020204020204" pitchFamily="34" charset="-122"/>
                <a:ea typeface="微软雅黑" panose="020B0503020204020204" pitchFamily="34" charset="-122"/>
              </a:rPr>
              <a:t>生成对抗网络</a:t>
            </a:r>
          </a:p>
        </p:txBody>
      </p:sp>
      <p:sp>
        <p:nvSpPr>
          <p:cNvPr id="3" name="内容占位符 2">
            <a:extLst>
              <a:ext uri="{FF2B5EF4-FFF2-40B4-BE49-F238E27FC236}">
                <a16:creationId xmlns:a16="http://schemas.microsoft.com/office/drawing/2014/main" id="{C1C8B0C1-228D-844E-603D-552F6C3497AA}"/>
              </a:ext>
            </a:extLst>
          </p:cNvPr>
          <p:cNvSpPr>
            <a:spLocks noGrp="1"/>
          </p:cNvSpPr>
          <p:nvPr>
            <p:ph idx="1"/>
          </p:nvPr>
        </p:nvSpPr>
        <p:spPr/>
        <p:txBody>
          <a:bodyPr/>
          <a:lstStyle/>
          <a:p>
            <a:r>
              <a:rPr lang="en-US" altLang="zh-CN" sz="1800" dirty="0">
                <a:latin typeface="微软雅黑" panose="020B0503020204020204" pitchFamily="34" charset="-122"/>
                <a:ea typeface="微软雅黑" panose="020B0503020204020204" pitchFamily="34" charset="-122"/>
              </a:rPr>
              <a:t>GAN</a:t>
            </a:r>
            <a:r>
              <a:rPr lang="zh-CN" altLang="en-US" sz="1800" dirty="0">
                <a:latin typeface="微软雅黑" panose="020B0503020204020204" pitchFamily="34" charset="-122"/>
                <a:ea typeface="微软雅黑" panose="020B0503020204020204" pitchFamily="34" charset="-122"/>
              </a:rPr>
              <a:t>的全称是</a:t>
            </a:r>
            <a:r>
              <a:rPr lang="en-US" altLang="zh-CN" sz="1800" dirty="0">
                <a:latin typeface="微软雅黑" panose="020B0503020204020204" pitchFamily="34" charset="-122"/>
                <a:ea typeface="微软雅黑" panose="020B0503020204020204" pitchFamily="34" charset="-122"/>
              </a:rPr>
              <a:t>Generative Adversarial Networks</a:t>
            </a:r>
            <a:r>
              <a:rPr lang="zh-CN" altLang="en-US" sz="1800" dirty="0">
                <a:latin typeface="微软雅黑" panose="020B0503020204020204" pitchFamily="34" charset="-122"/>
                <a:ea typeface="微软雅黑" panose="020B0503020204020204" pitchFamily="34" charset="-122"/>
              </a:rPr>
              <a:t>，</a:t>
            </a:r>
            <a:r>
              <a:rPr lang="zh-CN" altLang="en-US" sz="1800" b="0" i="0" dirty="0">
                <a:solidFill>
                  <a:srgbClr val="121212"/>
                </a:solidFill>
                <a:effectLst/>
                <a:latin typeface="微软雅黑" panose="020B0503020204020204" pitchFamily="34" charset="-122"/>
                <a:ea typeface="微软雅黑" panose="020B0503020204020204" pitchFamily="34" charset="-122"/>
              </a:rPr>
              <a:t>主要结构包括一个</a:t>
            </a:r>
            <a:r>
              <a:rPr lang="zh-CN" altLang="en-US" sz="1800" b="1" i="0" dirty="0">
                <a:solidFill>
                  <a:srgbClr val="121212"/>
                </a:solidFill>
                <a:effectLst/>
                <a:latin typeface="微软雅黑" panose="020B0503020204020204" pitchFamily="34" charset="-122"/>
                <a:ea typeface="微软雅黑" panose="020B0503020204020204" pitchFamily="34" charset="-122"/>
              </a:rPr>
              <a:t>生成器</a:t>
            </a:r>
            <a:r>
              <a:rPr lang="en-US" altLang="zh-CN" sz="1800" b="0" i="0" dirty="0">
                <a:solidFill>
                  <a:srgbClr val="121212"/>
                </a:solidFill>
                <a:effectLst/>
                <a:latin typeface="微软雅黑" panose="020B0503020204020204" pitchFamily="34" charset="-122"/>
                <a:ea typeface="微软雅黑" panose="020B0503020204020204" pitchFamily="34" charset="-122"/>
              </a:rPr>
              <a:t>G</a:t>
            </a:r>
            <a:r>
              <a:rPr lang="en-US" altLang="zh-CN" sz="1800" dirty="0">
                <a:solidFill>
                  <a:srgbClr val="121212"/>
                </a:solidFill>
                <a:latin typeface="微软雅黑" panose="020B0503020204020204" pitchFamily="34" charset="-122"/>
                <a:ea typeface="微软雅黑" panose="020B0503020204020204" pitchFamily="34" charset="-122"/>
              </a:rPr>
              <a:t>(</a:t>
            </a:r>
            <a:r>
              <a:rPr lang="en-US" altLang="zh-CN" sz="1800" b="0" i="0" dirty="0">
                <a:solidFill>
                  <a:srgbClr val="121212"/>
                </a:solidFill>
                <a:effectLst/>
                <a:latin typeface="微软雅黑" panose="020B0503020204020204" pitchFamily="34" charset="-122"/>
                <a:ea typeface="微软雅黑" panose="020B0503020204020204" pitchFamily="34" charset="-122"/>
              </a:rPr>
              <a:t>Generator)</a:t>
            </a:r>
            <a:r>
              <a:rPr lang="zh-CN" altLang="en-US" sz="1800" b="0" i="0" dirty="0">
                <a:solidFill>
                  <a:srgbClr val="121212"/>
                </a:solidFill>
                <a:effectLst/>
                <a:latin typeface="微软雅黑" panose="020B0503020204020204" pitchFamily="34" charset="-122"/>
                <a:ea typeface="微软雅黑" panose="020B0503020204020204" pitchFamily="34" charset="-122"/>
              </a:rPr>
              <a:t>和一个</a:t>
            </a:r>
            <a:r>
              <a:rPr lang="zh-CN" altLang="en-US" sz="1800" b="1" i="0" dirty="0">
                <a:solidFill>
                  <a:srgbClr val="121212"/>
                </a:solidFill>
                <a:effectLst/>
                <a:latin typeface="微软雅黑" panose="020B0503020204020204" pitchFamily="34" charset="-122"/>
                <a:ea typeface="微软雅黑" panose="020B0503020204020204" pitchFamily="34" charset="-122"/>
              </a:rPr>
              <a:t>判别器</a:t>
            </a:r>
            <a:r>
              <a:rPr lang="en-US" altLang="zh-CN" sz="1800" b="0" i="0" dirty="0">
                <a:solidFill>
                  <a:srgbClr val="121212"/>
                </a:solidFill>
                <a:effectLst/>
                <a:latin typeface="微软雅黑" panose="020B0503020204020204" pitchFamily="34" charset="-122"/>
                <a:ea typeface="微软雅黑" panose="020B0503020204020204" pitchFamily="34" charset="-122"/>
              </a:rPr>
              <a:t>D</a:t>
            </a:r>
            <a:r>
              <a:rPr lang="en-US" altLang="zh-CN" sz="1800" dirty="0">
                <a:solidFill>
                  <a:srgbClr val="121212"/>
                </a:solidFill>
                <a:latin typeface="微软雅黑" panose="020B0503020204020204" pitchFamily="34" charset="-122"/>
                <a:ea typeface="微软雅黑" panose="020B0503020204020204" pitchFamily="34" charset="-122"/>
              </a:rPr>
              <a:t>(</a:t>
            </a:r>
            <a:r>
              <a:rPr lang="en-US" altLang="zh-CN" sz="1800" b="0" i="0" dirty="0">
                <a:solidFill>
                  <a:srgbClr val="121212"/>
                </a:solidFill>
                <a:effectLst/>
                <a:latin typeface="微软雅黑" panose="020B0503020204020204" pitchFamily="34" charset="-122"/>
                <a:ea typeface="微软雅黑" panose="020B0503020204020204" pitchFamily="34" charset="-122"/>
              </a:rPr>
              <a:t>Discriminator), </a:t>
            </a:r>
            <a:r>
              <a:rPr lang="zh-CN" altLang="en-US" sz="1800" b="0" i="0" dirty="0">
                <a:solidFill>
                  <a:srgbClr val="121212"/>
                </a:solidFill>
                <a:effectLst/>
                <a:latin typeface="微软雅黑" panose="020B0503020204020204" pitchFamily="34" charset="-122"/>
                <a:ea typeface="微软雅黑" panose="020B0503020204020204" pitchFamily="34" charset="-122"/>
              </a:rPr>
              <a:t>通过对抗训练的方式来训练生成器</a:t>
            </a:r>
            <a:r>
              <a:rPr lang="zh-CN" altLang="en-US" sz="1800" b="1" i="0" dirty="0">
                <a:solidFill>
                  <a:srgbClr val="FF0000"/>
                </a:solidFill>
                <a:effectLst/>
                <a:latin typeface="微软雅黑" panose="020B0503020204020204" pitchFamily="34" charset="-122"/>
                <a:ea typeface="微软雅黑" panose="020B0503020204020204" pitchFamily="34" charset="-122"/>
              </a:rPr>
              <a:t>从随机噪声出发生成我们想要的图像</a:t>
            </a:r>
            <a:r>
              <a:rPr lang="zh-CN" altLang="en-US" sz="1800" b="0" i="0" dirty="0">
                <a:solidFill>
                  <a:srgbClr val="121212"/>
                </a:solidFill>
                <a:effectLst/>
                <a:latin typeface="微软雅黑" panose="020B0503020204020204" pitchFamily="34" charset="-122"/>
                <a:ea typeface="微软雅黑" panose="020B0503020204020204" pitchFamily="34" charset="-122"/>
              </a:rPr>
              <a:t>，训练判别器来判别生成的图像是否符合我们的要求，最后通过网络优化，使得生成器生成的图像达到我们的要求</a:t>
            </a:r>
            <a:r>
              <a:rPr lang="en-US" altLang="zh-CN" sz="1800" dirty="0">
                <a:solidFill>
                  <a:srgbClr val="121212"/>
                </a:solidFill>
                <a:latin typeface="微软雅黑" panose="020B0503020204020204" pitchFamily="34" charset="-122"/>
                <a:ea typeface="微软雅黑" panose="020B0503020204020204" pitchFamily="34" charset="-122"/>
              </a:rPr>
              <a:t>(</a:t>
            </a:r>
            <a:r>
              <a:rPr lang="zh-CN" altLang="en-US" sz="1800" b="1" dirty="0">
                <a:solidFill>
                  <a:srgbClr val="FF0000"/>
                </a:solidFill>
                <a:latin typeface="微软雅黑" panose="020B0503020204020204" pitchFamily="34" charset="-122"/>
                <a:ea typeface="微软雅黑" panose="020B0503020204020204" pitchFamily="34" charset="-122"/>
              </a:rPr>
              <a:t>最后我们需要的一般是生成器</a:t>
            </a:r>
            <a:r>
              <a:rPr lang="en-US" altLang="zh-CN" sz="1800" b="1" dirty="0">
                <a:solidFill>
                  <a:srgbClr val="FF0000"/>
                </a:solidFill>
                <a:latin typeface="微软雅黑" panose="020B0503020204020204" pitchFamily="34" charset="-122"/>
                <a:ea typeface="微软雅黑" panose="020B0503020204020204" pitchFamily="34" charset="-122"/>
              </a:rPr>
              <a:t>G</a:t>
            </a:r>
            <a:r>
              <a:rPr lang="en-US" altLang="zh-CN" sz="1800" dirty="0">
                <a:solidFill>
                  <a:srgbClr val="121212"/>
                </a:solidFill>
                <a:latin typeface="微软雅黑" panose="020B0503020204020204" pitchFamily="34" charset="-122"/>
                <a:ea typeface="微软雅黑" panose="020B0503020204020204" pitchFamily="34" charset="-122"/>
              </a:rPr>
              <a:t>)</a:t>
            </a:r>
            <a:endParaRPr lang="en-US" altLang="zh-CN" sz="1800" b="0" i="0" dirty="0">
              <a:solidFill>
                <a:srgbClr val="121212"/>
              </a:solidFill>
              <a:effectLst/>
              <a:latin typeface="微软雅黑" panose="020B0503020204020204" pitchFamily="34" charset="-122"/>
              <a:ea typeface="微软雅黑" panose="020B0503020204020204" pitchFamily="34" charset="-122"/>
            </a:endParaRPr>
          </a:p>
          <a:p>
            <a:pPr lvl="2"/>
            <a:r>
              <a:rPr lang="en-US" altLang="zh-CN" sz="1600" dirty="0">
                <a:latin typeface="微软雅黑" panose="020B0503020204020204" pitchFamily="34" charset="-122"/>
                <a:ea typeface="微软雅黑" panose="020B0503020204020204" pitchFamily="34" charset="-122"/>
              </a:rPr>
              <a:t>Generative Adversarial Networks:</a:t>
            </a:r>
            <a:r>
              <a:rPr lang="en-US" altLang="zh-CN" sz="1600" dirty="0">
                <a:latin typeface="微软雅黑" panose="020B0503020204020204" pitchFamily="34" charset="-122"/>
                <a:ea typeface="微软雅黑" panose="020B0503020204020204" pitchFamily="34" charset="-122"/>
                <a:hlinkClick r:id="rId2"/>
              </a:rPr>
              <a:t>[1406.2661] Generative Adversarial Networks (arxiv.org)</a:t>
            </a:r>
            <a:endParaRPr lang="en-US" altLang="zh-CN" sz="1600" dirty="0">
              <a:latin typeface="微软雅黑" panose="020B0503020204020204" pitchFamily="34" charset="-122"/>
              <a:ea typeface="微软雅黑" panose="020B0503020204020204" pitchFamily="34" charset="-122"/>
            </a:endParaRPr>
          </a:p>
          <a:p>
            <a:pPr lvl="2"/>
            <a:r>
              <a:rPr lang="en-US" altLang="zh-CN" sz="1600" dirty="0">
                <a:latin typeface="微软雅黑" panose="020B0503020204020204" pitchFamily="34" charset="-122"/>
                <a:ea typeface="微软雅黑" panose="020B0503020204020204" pitchFamily="34" charset="-122"/>
              </a:rPr>
              <a:t>DCGAN: </a:t>
            </a:r>
            <a:r>
              <a:rPr lang="en-US" altLang="zh-CN" sz="1600" dirty="0">
                <a:latin typeface="微软雅黑" panose="020B0503020204020204" pitchFamily="34" charset="-122"/>
                <a:ea typeface="微软雅黑" panose="020B0503020204020204" pitchFamily="34" charset="-122"/>
                <a:hlinkClick r:id="rId3"/>
              </a:rPr>
              <a:t>[1511.06434] Unsupervised Representation Learning with Deep Convolutional Generative Adversarial Networks (arxiv.org)</a:t>
            </a:r>
            <a:endParaRPr lang="en-US" altLang="zh-CN" sz="1600" dirty="0">
              <a:latin typeface="微软雅黑" panose="020B0503020204020204" pitchFamily="34" charset="-122"/>
              <a:ea typeface="微软雅黑" panose="020B0503020204020204" pitchFamily="34" charset="-122"/>
            </a:endParaRPr>
          </a:p>
          <a:p>
            <a:pPr lvl="2"/>
            <a:r>
              <a:rPr lang="en-US" altLang="zh-CN" sz="1600" dirty="0" err="1">
                <a:latin typeface="微软雅黑" panose="020B0503020204020204" pitchFamily="34" charset="-122"/>
                <a:ea typeface="微软雅黑" panose="020B0503020204020204" pitchFamily="34" charset="-122"/>
              </a:rPr>
              <a:t>CycleGAN</a:t>
            </a:r>
            <a:r>
              <a:rPr lang="en-US"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hlinkClick r:id="rId4"/>
              </a:rPr>
              <a:t>[1703.10593] Unpaired Image-to-Image Translation using Cycle-Consistent Adversarial Networks (arxiv.org)</a:t>
            </a:r>
            <a:endParaRPr lang="en-US" altLang="zh-CN" sz="1600" dirty="0">
              <a:latin typeface="微软雅黑" panose="020B0503020204020204" pitchFamily="34" charset="-122"/>
              <a:ea typeface="微软雅黑" panose="020B0503020204020204" pitchFamily="34" charset="-122"/>
            </a:endParaRPr>
          </a:p>
          <a:p>
            <a:pPr lvl="2"/>
            <a:r>
              <a:rPr lang="en-US" altLang="zh-CN" sz="1600" dirty="0" err="1">
                <a:latin typeface="微软雅黑" panose="020B0503020204020204" pitchFamily="34" charset="-122"/>
                <a:ea typeface="微软雅黑" panose="020B0503020204020204" pitchFamily="34" charset="-122"/>
              </a:rPr>
              <a:t>StyleGAN</a:t>
            </a:r>
            <a:r>
              <a:rPr lang="en-US"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hlinkClick r:id="rId5"/>
              </a:rPr>
              <a:t>1812.04948.pdf (arxiv.org)</a:t>
            </a:r>
            <a:endParaRPr lang="en-US" altLang="zh-CN" sz="16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参考资料</a:t>
            </a:r>
          </a:p>
          <a:p>
            <a:pPr lvl="2"/>
            <a:r>
              <a:rPr lang="zh-CN" altLang="en-US" sz="1600" dirty="0">
                <a:latin typeface="微软雅黑" panose="020B0503020204020204" pitchFamily="34" charset="-122"/>
                <a:ea typeface="微软雅黑" panose="020B0503020204020204" pitchFamily="34" charset="-122"/>
                <a:hlinkClick r:id="rId6"/>
              </a:rPr>
              <a:t>生成对抗网络（</a:t>
            </a:r>
            <a:r>
              <a:rPr lang="en-US" altLang="zh-CN" sz="1600" dirty="0">
                <a:latin typeface="微软雅黑" panose="020B0503020204020204" pitchFamily="34" charset="-122"/>
                <a:ea typeface="微软雅黑" panose="020B0503020204020204" pitchFamily="34" charset="-122"/>
                <a:hlinkClick r:id="rId6"/>
              </a:rPr>
              <a:t>GAN</a:t>
            </a:r>
            <a:r>
              <a:rPr lang="zh-CN" altLang="en-US" sz="1600" dirty="0">
                <a:latin typeface="微软雅黑" panose="020B0503020204020204" pitchFamily="34" charset="-122"/>
                <a:ea typeface="微软雅黑" panose="020B0503020204020204" pitchFamily="34" charset="-122"/>
                <a:hlinkClick r:id="rId6"/>
              </a:rPr>
              <a:t>） </a:t>
            </a:r>
            <a:r>
              <a:rPr lang="en-US" altLang="zh-CN" sz="1600" dirty="0">
                <a:latin typeface="微软雅黑" panose="020B0503020204020204" pitchFamily="34" charset="-122"/>
                <a:ea typeface="微软雅黑" panose="020B0503020204020204" pitchFamily="34" charset="-122"/>
                <a:hlinkClick r:id="rId6"/>
              </a:rPr>
              <a:t>- </a:t>
            </a:r>
            <a:r>
              <a:rPr lang="zh-CN" altLang="en-US" sz="1600" dirty="0">
                <a:latin typeface="微软雅黑" panose="020B0503020204020204" pitchFamily="34" charset="-122"/>
                <a:ea typeface="微软雅黑" panose="020B0503020204020204" pitchFamily="34" charset="-122"/>
                <a:hlinkClick r:id="rId6"/>
              </a:rPr>
              <a:t>知乎 </a:t>
            </a:r>
            <a:r>
              <a:rPr lang="en-US" altLang="zh-CN" sz="1600" dirty="0">
                <a:latin typeface="微软雅黑" panose="020B0503020204020204" pitchFamily="34" charset="-122"/>
                <a:ea typeface="微软雅黑" panose="020B0503020204020204" pitchFamily="34" charset="-122"/>
                <a:hlinkClick r:id="rId6"/>
              </a:rPr>
              <a:t>(zhihu.com)</a:t>
            </a:r>
            <a:endParaRPr lang="zh-CN" altLang="en-US" sz="16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5C2D10B2-04CD-71A5-F01F-D3995C4043C3}"/>
              </a:ext>
            </a:extLst>
          </p:cNvPr>
          <p:cNvPicPr>
            <a:picLocks noChangeAspect="1"/>
          </p:cNvPicPr>
          <p:nvPr/>
        </p:nvPicPr>
        <p:blipFill>
          <a:blip r:embed="rId7"/>
          <a:stretch>
            <a:fillRect/>
          </a:stretch>
        </p:blipFill>
        <p:spPr>
          <a:xfrm>
            <a:off x="6420214" y="4222218"/>
            <a:ext cx="5103003" cy="2297228"/>
          </a:xfrm>
          <a:prstGeom prst="rect">
            <a:avLst/>
          </a:prstGeom>
        </p:spPr>
      </p:pic>
      <p:sp>
        <p:nvSpPr>
          <p:cNvPr id="11" name="文本框 10">
            <a:extLst>
              <a:ext uri="{FF2B5EF4-FFF2-40B4-BE49-F238E27FC236}">
                <a16:creationId xmlns:a16="http://schemas.microsoft.com/office/drawing/2014/main" id="{F7038701-478D-1311-4DF7-39E2A9756147}"/>
              </a:ext>
            </a:extLst>
          </p:cNvPr>
          <p:cNvSpPr txBox="1"/>
          <p:nvPr/>
        </p:nvSpPr>
        <p:spPr>
          <a:xfrm>
            <a:off x="8300622" y="6519446"/>
            <a:ext cx="1784411"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GAN</a:t>
            </a:r>
            <a:r>
              <a:rPr lang="zh-CN" altLang="en-US" sz="1600" dirty="0">
                <a:latin typeface="微软雅黑" panose="020B0503020204020204" pitchFamily="34" charset="-122"/>
                <a:ea typeface="微软雅黑" panose="020B0503020204020204" pitchFamily="34" charset="-122"/>
              </a:rPr>
              <a:t>网络结构</a:t>
            </a:r>
          </a:p>
        </p:txBody>
      </p:sp>
    </p:spTree>
    <p:extLst>
      <p:ext uri="{BB962C8B-B14F-4D97-AF65-F5344CB8AC3E}">
        <p14:creationId xmlns:p14="http://schemas.microsoft.com/office/powerpoint/2010/main" val="223252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41F70-2306-9411-E682-05A06AD0F388}"/>
              </a:ext>
            </a:extLst>
          </p:cNvPr>
          <p:cNvSpPr>
            <a:spLocks noGrp="1"/>
          </p:cNvSpPr>
          <p:nvPr>
            <p:ph type="title"/>
          </p:nvPr>
        </p:nvSpPr>
        <p:spPr/>
        <p:txBody>
          <a:bodyPr/>
          <a:lstStyle/>
          <a:p>
            <a:r>
              <a:rPr lang="en-US" altLang="zh-CN" sz="3600" dirty="0">
                <a:latin typeface="微软雅黑" panose="020B0503020204020204" pitchFamily="34" charset="-122"/>
                <a:ea typeface="微软雅黑" panose="020B0503020204020204" pitchFamily="34" charset="-122"/>
              </a:rPr>
              <a:t>GAN - </a:t>
            </a:r>
            <a:r>
              <a:rPr lang="zh-CN" altLang="en-US" sz="3600" dirty="0">
                <a:latin typeface="微软雅黑" panose="020B0503020204020204" pitchFamily="34" charset="-122"/>
                <a:ea typeface="微软雅黑" panose="020B0503020204020204" pitchFamily="34" charset="-122"/>
              </a:rPr>
              <a:t>生成对抗网络</a:t>
            </a:r>
          </a:p>
        </p:txBody>
      </p:sp>
      <p:sp>
        <p:nvSpPr>
          <p:cNvPr id="3" name="内容占位符 2">
            <a:extLst>
              <a:ext uri="{FF2B5EF4-FFF2-40B4-BE49-F238E27FC236}">
                <a16:creationId xmlns:a16="http://schemas.microsoft.com/office/drawing/2014/main" id="{F167A432-7853-AB2F-F134-2F4C5EF1BC21}"/>
              </a:ext>
            </a:extLst>
          </p:cNvPr>
          <p:cNvSpPr>
            <a:spLocks noGrp="1"/>
          </p:cNvSpPr>
          <p:nvPr>
            <p:ph idx="1"/>
          </p:nvPr>
        </p:nvSpPr>
        <p:spPr/>
        <p:txBody>
          <a:bodyPr>
            <a:normAutofit/>
          </a:bodyPr>
          <a:lstStyle/>
          <a:p>
            <a:r>
              <a:rPr lang="en-US" altLang="zh-CN" sz="2000" b="0" i="0" dirty="0">
                <a:solidFill>
                  <a:srgbClr val="121212"/>
                </a:solidFill>
                <a:effectLst/>
                <a:latin typeface="微软雅黑" panose="020B0503020204020204" pitchFamily="34" charset="-122"/>
                <a:ea typeface="微软雅黑" panose="020B0503020204020204" pitchFamily="34" charset="-122"/>
              </a:rPr>
              <a:t>GAN</a:t>
            </a:r>
            <a:r>
              <a:rPr lang="zh-CN" altLang="en-US" sz="2000" b="0" i="0" dirty="0">
                <a:solidFill>
                  <a:srgbClr val="121212"/>
                </a:solidFill>
                <a:effectLst/>
                <a:latin typeface="微软雅黑" panose="020B0503020204020204" pitchFamily="34" charset="-122"/>
                <a:ea typeface="微软雅黑" panose="020B0503020204020204" pitchFamily="34" charset="-122"/>
              </a:rPr>
              <a:t>的</a:t>
            </a:r>
            <a:r>
              <a:rPr lang="zh-CN" altLang="en-US" sz="2000" dirty="0">
                <a:solidFill>
                  <a:srgbClr val="121212"/>
                </a:solidFill>
                <a:latin typeface="微软雅黑" panose="020B0503020204020204" pitchFamily="34" charset="-122"/>
                <a:ea typeface="微软雅黑" panose="020B0503020204020204" pitchFamily="34" charset="-122"/>
              </a:rPr>
              <a:t>应用</a:t>
            </a:r>
            <a:endParaRPr lang="en-US" altLang="zh-CN" sz="2000" dirty="0">
              <a:solidFill>
                <a:srgbClr val="121212"/>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BF123A1-07BA-C2E9-70B0-30E8463BE2B9}"/>
              </a:ext>
            </a:extLst>
          </p:cNvPr>
          <p:cNvPicPr>
            <a:picLocks noChangeAspect="1"/>
          </p:cNvPicPr>
          <p:nvPr/>
        </p:nvPicPr>
        <p:blipFill>
          <a:blip r:embed="rId2"/>
          <a:stretch>
            <a:fillRect/>
          </a:stretch>
        </p:blipFill>
        <p:spPr>
          <a:xfrm>
            <a:off x="379681" y="2173118"/>
            <a:ext cx="6262505" cy="4684882"/>
          </a:xfrm>
          <a:prstGeom prst="rect">
            <a:avLst/>
          </a:prstGeom>
        </p:spPr>
      </p:pic>
      <p:sp>
        <p:nvSpPr>
          <p:cNvPr id="7" name="文本框 6">
            <a:extLst>
              <a:ext uri="{FF2B5EF4-FFF2-40B4-BE49-F238E27FC236}">
                <a16:creationId xmlns:a16="http://schemas.microsoft.com/office/drawing/2014/main" id="{F1CED644-9ADB-CFD5-2030-F07A5A19EEFE}"/>
              </a:ext>
            </a:extLst>
          </p:cNvPr>
          <p:cNvSpPr txBox="1"/>
          <p:nvPr/>
        </p:nvSpPr>
        <p:spPr>
          <a:xfrm>
            <a:off x="7345903" y="2173118"/>
            <a:ext cx="4074849" cy="923330"/>
          </a:xfrm>
          <a:prstGeom prst="rect">
            <a:avLst/>
          </a:prstGeom>
          <a:noFill/>
        </p:spPr>
        <p:txBody>
          <a:bodyPr wrap="square" rtlCol="0">
            <a:spAutoFit/>
          </a:bodyPr>
          <a:lstStyle/>
          <a:p>
            <a:pPr algn="just"/>
            <a:r>
              <a:rPr lang="zh-CN" altLang="en-US" b="1" dirty="0">
                <a:latin typeface="微软雅黑" panose="020B0503020204020204" pitchFamily="34" charset="-122"/>
                <a:ea typeface="微软雅黑" panose="020B0503020204020204" pitchFamily="34" charset="-122"/>
              </a:rPr>
              <a:t>语义图像合成</a:t>
            </a:r>
            <a:r>
              <a:rPr lang="zh-CN" altLang="en-US" dirty="0">
                <a:latin typeface="微软雅黑" panose="020B0503020204020204" pitchFamily="34" charset="-122"/>
                <a:ea typeface="微软雅黑" panose="020B0503020204020204" pitchFamily="34" charset="-122"/>
              </a:rPr>
              <a:t>：通过指定合成图像的语义分布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语义分割的</a:t>
            </a:r>
            <a:r>
              <a:rPr lang="en-US" altLang="zh-CN" dirty="0">
                <a:latin typeface="微软雅黑" panose="020B0503020204020204" pitchFamily="34" charset="-122"/>
                <a:ea typeface="微软雅黑" panose="020B0503020204020204" pitchFamily="34" charset="-122"/>
              </a:rPr>
              <a:t>mask)</a:t>
            </a:r>
            <a:r>
              <a:rPr lang="zh-CN" altLang="en-US" dirty="0">
                <a:latin typeface="微软雅黑" panose="020B0503020204020204" pitchFamily="34" charset="-122"/>
                <a:ea typeface="微软雅黑" panose="020B0503020204020204" pitchFamily="34" charset="-122"/>
              </a:rPr>
              <a:t>来控制最终合成的图像</a:t>
            </a:r>
          </a:p>
        </p:txBody>
      </p:sp>
      <p:pic>
        <p:nvPicPr>
          <p:cNvPr id="3074" name="Picture 2" descr="动图">
            <a:extLst>
              <a:ext uri="{FF2B5EF4-FFF2-40B4-BE49-F238E27FC236}">
                <a16:creationId xmlns:a16="http://schemas.microsoft.com/office/drawing/2014/main" id="{D2946E68-2EC2-C5C4-7367-9E0709079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383" y="3253190"/>
            <a:ext cx="4911888" cy="276703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13DCEA2-6B04-E009-9F91-469FCEA0E077}"/>
              </a:ext>
            </a:extLst>
          </p:cNvPr>
          <p:cNvSpPr txBox="1"/>
          <p:nvPr/>
        </p:nvSpPr>
        <p:spPr>
          <a:xfrm>
            <a:off x="6642186" y="6119671"/>
            <a:ext cx="5549814"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hlinkClick r:id="rId4"/>
              </a:rPr>
              <a:t>英伟达</a:t>
            </a:r>
            <a:r>
              <a:rPr lang="en-US" altLang="zh-CN" sz="1600" dirty="0" err="1">
                <a:latin typeface="微软雅黑" panose="020B0503020204020204" pitchFamily="34" charset="-122"/>
                <a:ea typeface="微软雅黑" panose="020B0503020204020204" pitchFamily="34" charset="-122"/>
                <a:hlinkClick r:id="rId4"/>
              </a:rPr>
              <a:t>GauGAN</a:t>
            </a:r>
            <a:r>
              <a:rPr lang="zh-CN" altLang="en-US" sz="1600" dirty="0">
                <a:latin typeface="微软雅黑" panose="020B0503020204020204" pitchFamily="34" charset="-122"/>
                <a:ea typeface="微软雅黑" panose="020B0503020204020204" pitchFamily="34" charset="-122"/>
                <a:hlinkClick r:id="rId4"/>
              </a:rPr>
              <a:t>上新</a:t>
            </a:r>
            <a:r>
              <a:rPr lang="en-US" altLang="zh-CN" sz="1600" dirty="0">
                <a:latin typeface="微软雅黑" panose="020B0503020204020204" pitchFamily="34" charset="-122"/>
                <a:ea typeface="微软雅黑" panose="020B0503020204020204" pitchFamily="34" charset="-122"/>
                <a:hlinkClick r:id="rId4"/>
              </a:rPr>
              <a:t>2.0</a:t>
            </a:r>
            <a:r>
              <a:rPr lang="zh-CN" altLang="en-US" sz="1600" dirty="0">
                <a:latin typeface="微软雅黑" panose="020B0503020204020204" pitchFamily="34" charset="-122"/>
                <a:ea typeface="微软雅黑" panose="020B0503020204020204" pitchFamily="34" charset="-122"/>
                <a:hlinkClick r:id="rId4"/>
              </a:rPr>
              <a:t>：将文本转图像 </a:t>
            </a:r>
            <a:r>
              <a:rPr lang="en-US" altLang="zh-CN" sz="1600" dirty="0">
                <a:latin typeface="微软雅黑" panose="020B0503020204020204" pitchFamily="34" charset="-122"/>
                <a:ea typeface="微软雅黑" panose="020B0503020204020204" pitchFamily="34" charset="-122"/>
                <a:hlinkClick r:id="rId4"/>
              </a:rPr>
              <a:t>- </a:t>
            </a:r>
            <a:r>
              <a:rPr lang="zh-CN" altLang="en-US" sz="1600" dirty="0">
                <a:latin typeface="微软雅黑" panose="020B0503020204020204" pitchFamily="34" charset="-122"/>
                <a:ea typeface="微软雅黑" panose="020B0503020204020204" pitchFamily="34" charset="-122"/>
                <a:hlinkClick r:id="rId4"/>
              </a:rPr>
              <a:t>知乎 </a:t>
            </a:r>
            <a:r>
              <a:rPr lang="en-US" altLang="zh-CN" sz="1600" dirty="0">
                <a:latin typeface="微软雅黑" panose="020B0503020204020204" pitchFamily="34" charset="-122"/>
                <a:ea typeface="微软雅黑" panose="020B0503020204020204" pitchFamily="34" charset="-122"/>
                <a:hlinkClick r:id="rId4"/>
              </a:rPr>
              <a:t>(zhihu.com)</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279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6F63E4-CABF-385F-E96E-51FB3C42A9A4}"/>
              </a:ext>
            </a:extLst>
          </p:cNvPr>
          <p:cNvSpPr>
            <a:spLocks noGrp="1"/>
          </p:cNvSpPr>
          <p:nvPr>
            <p:ph type="title"/>
          </p:nvPr>
        </p:nvSpPr>
        <p:spPr/>
        <p:txBody>
          <a:bodyPr/>
          <a:lstStyle/>
          <a:p>
            <a:r>
              <a:rPr lang="en-US" altLang="zh-CN" sz="3600" dirty="0">
                <a:latin typeface="微软雅黑" panose="020B0503020204020204" pitchFamily="34" charset="-122"/>
                <a:ea typeface="微软雅黑" panose="020B0503020204020204" pitchFamily="34" charset="-122"/>
              </a:rPr>
              <a:t>GAN - </a:t>
            </a:r>
            <a:r>
              <a:rPr lang="zh-CN" altLang="en-US" sz="3600" dirty="0">
                <a:latin typeface="微软雅黑" panose="020B0503020204020204" pitchFamily="34" charset="-122"/>
                <a:ea typeface="微软雅黑" panose="020B0503020204020204" pitchFamily="34" charset="-122"/>
              </a:rPr>
              <a:t>生成对抗网络</a:t>
            </a:r>
          </a:p>
        </p:txBody>
      </p:sp>
      <p:sp>
        <p:nvSpPr>
          <p:cNvPr id="5" name="文本框 4">
            <a:extLst>
              <a:ext uri="{FF2B5EF4-FFF2-40B4-BE49-F238E27FC236}">
                <a16:creationId xmlns:a16="http://schemas.microsoft.com/office/drawing/2014/main" id="{6CF76846-5AB8-97AA-B338-3C1E0F33CC59}"/>
              </a:ext>
            </a:extLst>
          </p:cNvPr>
          <p:cNvSpPr txBox="1"/>
          <p:nvPr/>
        </p:nvSpPr>
        <p:spPr>
          <a:xfrm>
            <a:off x="7317419" y="1840706"/>
            <a:ext cx="3753036"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hlinkClick r:id="rId2"/>
              </a:rPr>
              <a:t>在线试玩：</a:t>
            </a:r>
            <a:r>
              <a:rPr lang="en-US" altLang="zh-CN" dirty="0">
                <a:latin typeface="微软雅黑" panose="020B0503020204020204" pitchFamily="34" charset="-122"/>
                <a:ea typeface="微软雅黑" panose="020B0503020204020204" pitchFamily="34" charset="-122"/>
                <a:hlinkClick r:id="rId2"/>
              </a:rPr>
              <a:t>GAN Paint (ibm.com)</a:t>
            </a:r>
            <a:endParaRPr lang="zh-CN" altLang="en-US" dirty="0">
              <a:latin typeface="微软雅黑" panose="020B0503020204020204" pitchFamily="34" charset="-122"/>
              <a:ea typeface="微软雅黑" panose="020B0503020204020204" pitchFamily="34" charset="-122"/>
            </a:endParaRPr>
          </a:p>
        </p:txBody>
      </p:sp>
      <p:pic>
        <p:nvPicPr>
          <p:cNvPr id="2050" name="Picture 2" descr="GAN dissection页面">
            <a:extLst>
              <a:ext uri="{FF2B5EF4-FFF2-40B4-BE49-F238E27FC236}">
                <a16:creationId xmlns:a16="http://schemas.microsoft.com/office/drawing/2014/main" id="{EC7351D5-76B6-8BC7-71D7-1A9DF1FFE72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6460" y="1840706"/>
            <a:ext cx="6777171"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0D9CDFF-1EE7-6DA2-FF3C-BEF7B557B3DC}"/>
              </a:ext>
            </a:extLst>
          </p:cNvPr>
          <p:cNvSpPr txBox="1"/>
          <p:nvPr/>
        </p:nvSpPr>
        <p:spPr>
          <a:xfrm>
            <a:off x="7317419" y="2324546"/>
            <a:ext cx="3753036"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a:t>
            </a:r>
            <a:r>
              <a:rPr lang="en-US" altLang="zh-CN" dirty="0">
                <a:latin typeface="微软雅黑" panose="020B0503020204020204" pitchFamily="34" charset="-122"/>
                <a:ea typeface="微软雅黑" panose="020B0503020204020204" pitchFamily="34" charset="-122"/>
              </a:rPr>
              <a:t>GAN</a:t>
            </a:r>
            <a:r>
              <a:rPr lang="zh-CN" altLang="en-US" dirty="0">
                <a:latin typeface="微软雅黑" panose="020B0503020204020204" pitchFamily="34" charset="-122"/>
                <a:ea typeface="微软雅黑" panose="020B0503020204020204" pitchFamily="34" charset="-122"/>
              </a:rPr>
              <a:t>可以实现对图像的自定义编辑，比如擦除，增加新内容等</a:t>
            </a:r>
          </a:p>
        </p:txBody>
      </p:sp>
    </p:spTree>
    <p:extLst>
      <p:ext uri="{BB962C8B-B14F-4D97-AF65-F5344CB8AC3E}">
        <p14:creationId xmlns:p14="http://schemas.microsoft.com/office/powerpoint/2010/main" val="2135940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FE644-D6B2-42EB-DC72-924F9FDCA11D}"/>
              </a:ext>
            </a:extLst>
          </p:cNvPr>
          <p:cNvSpPr>
            <a:spLocks noGrp="1"/>
          </p:cNvSpPr>
          <p:nvPr>
            <p:ph type="title"/>
          </p:nvPr>
        </p:nvSpPr>
        <p:spPr/>
        <p:txBody>
          <a:bodyPr/>
          <a:lstStyle/>
          <a:p>
            <a:r>
              <a:rPr lang="en-US" altLang="zh-CN" sz="3600" dirty="0">
                <a:latin typeface="微软雅黑" panose="020B0503020204020204" pitchFamily="34" charset="-122"/>
                <a:ea typeface="微软雅黑" panose="020B0503020204020204" pitchFamily="34" charset="-122"/>
              </a:rPr>
              <a:t>GAN - </a:t>
            </a:r>
            <a:r>
              <a:rPr lang="zh-CN" altLang="en-US" sz="3600" dirty="0">
                <a:latin typeface="微软雅黑" panose="020B0503020204020204" pitchFamily="34" charset="-122"/>
                <a:ea typeface="微软雅黑" panose="020B0503020204020204" pitchFamily="34" charset="-122"/>
              </a:rPr>
              <a:t>生成对抗网络</a:t>
            </a:r>
          </a:p>
        </p:txBody>
      </p:sp>
      <p:pic>
        <p:nvPicPr>
          <p:cNvPr id="5" name="内容占位符 4">
            <a:extLst>
              <a:ext uri="{FF2B5EF4-FFF2-40B4-BE49-F238E27FC236}">
                <a16:creationId xmlns:a16="http://schemas.microsoft.com/office/drawing/2014/main" id="{5A7B5B22-0D2C-F8E4-E5FE-2AE892A70283}"/>
              </a:ext>
            </a:extLst>
          </p:cNvPr>
          <p:cNvPicPr>
            <a:picLocks noGrp="1" noChangeAspect="1"/>
          </p:cNvPicPr>
          <p:nvPr>
            <p:ph idx="1"/>
          </p:nvPr>
        </p:nvPicPr>
        <p:blipFill>
          <a:blip r:embed="rId2"/>
          <a:stretch>
            <a:fillRect/>
          </a:stretch>
        </p:blipFill>
        <p:spPr>
          <a:xfrm>
            <a:off x="974939" y="1941034"/>
            <a:ext cx="5394913" cy="4351338"/>
          </a:xfrm>
        </p:spPr>
      </p:pic>
      <p:sp>
        <p:nvSpPr>
          <p:cNvPr id="6" name="文本框 5">
            <a:extLst>
              <a:ext uri="{FF2B5EF4-FFF2-40B4-BE49-F238E27FC236}">
                <a16:creationId xmlns:a16="http://schemas.microsoft.com/office/drawing/2014/main" id="{172F62BC-BD19-1FA9-C743-93E84B70CEA6}"/>
              </a:ext>
            </a:extLst>
          </p:cNvPr>
          <p:cNvSpPr txBox="1"/>
          <p:nvPr/>
        </p:nvSpPr>
        <p:spPr>
          <a:xfrm>
            <a:off x="9538721" y="1941034"/>
            <a:ext cx="2645546" cy="923330"/>
          </a:xfrm>
          <a:prstGeom prst="rect">
            <a:avLst/>
          </a:prstGeom>
          <a:noFill/>
        </p:spPr>
        <p:txBody>
          <a:bodyPr wrap="square" rtlCol="0">
            <a:spAutoFit/>
          </a:bodyPr>
          <a:lstStyle/>
          <a:p>
            <a:pPr algn="just"/>
            <a:r>
              <a:rPr lang="zh-CN" altLang="en-US" b="1" dirty="0">
                <a:latin typeface="微软雅黑" panose="020B0503020204020204" pitchFamily="34" charset="-122"/>
                <a:ea typeface="微软雅黑" panose="020B0503020204020204" pitchFamily="34" charset="-122"/>
              </a:rPr>
              <a:t>图像风格化</a:t>
            </a:r>
            <a:r>
              <a:rPr lang="zh-CN" altLang="en-US" dirty="0">
                <a:latin typeface="微软雅黑" panose="020B0503020204020204" pitchFamily="34" charset="-122"/>
                <a:ea typeface="微软雅黑" panose="020B0503020204020204" pitchFamily="34" charset="-122"/>
              </a:rPr>
              <a:t>：将给定的图像变换成另一个风格，比如简笔画，卡通画</a:t>
            </a:r>
          </a:p>
        </p:txBody>
      </p:sp>
      <p:sp>
        <p:nvSpPr>
          <p:cNvPr id="8" name="文本框 7">
            <a:extLst>
              <a:ext uri="{FF2B5EF4-FFF2-40B4-BE49-F238E27FC236}">
                <a16:creationId xmlns:a16="http://schemas.microsoft.com/office/drawing/2014/main" id="{01BA9EC3-C258-475F-0698-65B8E7FAC1DC}"/>
              </a:ext>
            </a:extLst>
          </p:cNvPr>
          <p:cNvSpPr txBox="1"/>
          <p:nvPr/>
        </p:nvSpPr>
        <p:spPr>
          <a:xfrm>
            <a:off x="1227338" y="6292372"/>
            <a:ext cx="6094520" cy="338554"/>
          </a:xfrm>
          <a:prstGeom prst="rect">
            <a:avLst/>
          </a:prstGeom>
          <a:noFill/>
        </p:spPr>
        <p:txBody>
          <a:bodyPr wrap="square">
            <a:spAutoFit/>
          </a:bodyPr>
          <a:lstStyle/>
          <a:p>
            <a:r>
              <a:rPr lang="en-US" altLang="zh-CN" sz="1600" dirty="0" err="1">
                <a:latin typeface="微软雅黑" panose="020B0503020204020204" pitchFamily="34" charset="-122"/>
                <a:ea typeface="微软雅黑" panose="020B0503020204020204" pitchFamily="34" charset="-122"/>
                <a:hlinkClick r:id="rId3"/>
              </a:rPr>
              <a:t>Cartoonizer</a:t>
            </a:r>
            <a:r>
              <a:rPr lang="en-US" altLang="zh-CN" sz="1600" dirty="0">
                <a:latin typeface="微软雅黑" panose="020B0503020204020204" pitchFamily="34" charset="-122"/>
                <a:ea typeface="微软雅黑" panose="020B0503020204020204" pitchFamily="34" charset="-122"/>
                <a:hlinkClick r:id="rId3"/>
              </a:rPr>
              <a:t> (cartoonize-lkqov62dia-de.a.run.app)</a:t>
            </a:r>
            <a:endParaRPr lang="zh-CN" altLang="en-US" sz="1600" dirty="0">
              <a:latin typeface="微软雅黑" panose="020B0503020204020204" pitchFamily="34" charset="-122"/>
              <a:ea typeface="微软雅黑" panose="020B0503020204020204" pitchFamily="34" charset="-122"/>
            </a:endParaRPr>
          </a:p>
        </p:txBody>
      </p:sp>
      <p:pic>
        <p:nvPicPr>
          <p:cNvPr id="4098" name="Picture 2">
            <a:extLst>
              <a:ext uri="{FF2B5EF4-FFF2-40B4-BE49-F238E27FC236}">
                <a16:creationId xmlns:a16="http://schemas.microsoft.com/office/drawing/2014/main" id="{8734E7A2-8F92-0674-3CDD-2E08ECE39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2251" y="1900054"/>
            <a:ext cx="2989586" cy="459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347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1F2FF-23CD-98E5-F7B4-7B7A4D4608BE}"/>
              </a:ext>
            </a:extLst>
          </p:cNvPr>
          <p:cNvSpPr>
            <a:spLocks noGrp="1"/>
          </p:cNvSpPr>
          <p:nvPr>
            <p:ph type="title"/>
          </p:nvPr>
        </p:nvSpPr>
        <p:spPr/>
        <p:txBody>
          <a:bodyPr/>
          <a:lstStyle/>
          <a:p>
            <a:r>
              <a:rPr lang="en-US" altLang="zh-CN" sz="3600" dirty="0">
                <a:latin typeface="微软雅黑" panose="020B0503020204020204" pitchFamily="34" charset="-122"/>
                <a:ea typeface="微软雅黑" panose="020B0503020204020204" pitchFamily="34" charset="-122"/>
              </a:rPr>
              <a:t>GAN - </a:t>
            </a:r>
            <a:r>
              <a:rPr lang="zh-CN" altLang="en-US" sz="3600" dirty="0">
                <a:latin typeface="微软雅黑" panose="020B0503020204020204" pitchFamily="34" charset="-122"/>
                <a:ea typeface="微软雅黑" panose="020B0503020204020204" pitchFamily="34" charset="-122"/>
              </a:rPr>
              <a:t>生成对抗网络</a:t>
            </a:r>
          </a:p>
        </p:txBody>
      </p:sp>
      <p:pic>
        <p:nvPicPr>
          <p:cNvPr id="5" name="内容占位符 4">
            <a:extLst>
              <a:ext uri="{FF2B5EF4-FFF2-40B4-BE49-F238E27FC236}">
                <a16:creationId xmlns:a16="http://schemas.microsoft.com/office/drawing/2014/main" id="{4007BFA2-6D75-2F67-EF0D-8EC400DE36EC}"/>
              </a:ext>
            </a:extLst>
          </p:cNvPr>
          <p:cNvPicPr>
            <a:picLocks noGrp="1" noChangeAspect="1"/>
          </p:cNvPicPr>
          <p:nvPr>
            <p:ph idx="1"/>
          </p:nvPr>
        </p:nvPicPr>
        <p:blipFill>
          <a:blip r:embed="rId2"/>
          <a:stretch>
            <a:fillRect/>
          </a:stretch>
        </p:blipFill>
        <p:spPr>
          <a:xfrm>
            <a:off x="1034596" y="1834502"/>
            <a:ext cx="6713781" cy="4351338"/>
          </a:xfrm>
        </p:spPr>
      </p:pic>
      <p:sp>
        <p:nvSpPr>
          <p:cNvPr id="6" name="文本框 5">
            <a:extLst>
              <a:ext uri="{FF2B5EF4-FFF2-40B4-BE49-F238E27FC236}">
                <a16:creationId xmlns:a16="http://schemas.microsoft.com/office/drawing/2014/main" id="{C53D4507-006B-C395-383F-934268085520}"/>
              </a:ext>
            </a:extLst>
          </p:cNvPr>
          <p:cNvSpPr txBox="1"/>
          <p:nvPr/>
        </p:nvSpPr>
        <p:spPr>
          <a:xfrm>
            <a:off x="8322479" y="2003178"/>
            <a:ext cx="3094203" cy="646331"/>
          </a:xfrm>
          <a:prstGeom prst="rect">
            <a:avLst/>
          </a:prstGeom>
          <a:noFill/>
        </p:spPr>
        <p:txBody>
          <a:bodyPr wrap="square" rtlCol="0">
            <a:spAutoFit/>
          </a:bodyPr>
          <a:lstStyle/>
          <a:p>
            <a:pPr algn="just"/>
            <a:r>
              <a:rPr lang="zh-CN" altLang="en-US" b="1" dirty="0">
                <a:latin typeface="微软雅黑" panose="020B0503020204020204" pitchFamily="34" charset="-122"/>
                <a:ea typeface="微软雅黑" panose="020B0503020204020204" pitchFamily="34" charset="-122"/>
              </a:rPr>
              <a:t>图像风格迁移：</a:t>
            </a:r>
            <a:r>
              <a:rPr lang="zh-CN" altLang="en-US" dirty="0">
                <a:latin typeface="微软雅黑" panose="020B0503020204020204" pitchFamily="34" charset="-122"/>
                <a:ea typeface="微软雅黑" panose="020B0503020204020204" pitchFamily="34" charset="-122"/>
              </a:rPr>
              <a:t>将源图像的风格变换为目标图像的风格</a:t>
            </a:r>
          </a:p>
        </p:txBody>
      </p:sp>
    </p:spTree>
    <p:extLst>
      <p:ext uri="{BB962C8B-B14F-4D97-AF65-F5344CB8AC3E}">
        <p14:creationId xmlns:p14="http://schemas.microsoft.com/office/powerpoint/2010/main" val="1179799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043A9-FED9-9695-F720-4E9D42AE1415}"/>
              </a:ext>
            </a:extLst>
          </p:cNvPr>
          <p:cNvSpPr>
            <a:spLocks noGrp="1"/>
          </p:cNvSpPr>
          <p:nvPr>
            <p:ph type="title"/>
          </p:nvPr>
        </p:nvSpPr>
        <p:spPr/>
        <p:txBody>
          <a:bodyPr/>
          <a:lstStyle/>
          <a:p>
            <a:r>
              <a:rPr lang="en-US" altLang="zh-CN" sz="3600" dirty="0">
                <a:latin typeface="微软雅黑" panose="020B0503020204020204" pitchFamily="34" charset="-122"/>
                <a:ea typeface="微软雅黑" panose="020B0503020204020204" pitchFamily="34" charset="-122"/>
              </a:rPr>
              <a:t>GAN – </a:t>
            </a:r>
            <a:r>
              <a:rPr lang="zh-CN" altLang="en-US" sz="3600" dirty="0">
                <a:latin typeface="微软雅黑" panose="020B0503020204020204" pitchFamily="34" charset="-122"/>
                <a:ea typeface="微软雅黑" panose="020B0503020204020204" pitchFamily="34" charset="-122"/>
              </a:rPr>
              <a:t>生成对抗网络</a:t>
            </a:r>
          </a:p>
        </p:txBody>
      </p:sp>
      <p:sp>
        <p:nvSpPr>
          <p:cNvPr id="3" name="内容占位符 2">
            <a:extLst>
              <a:ext uri="{FF2B5EF4-FFF2-40B4-BE49-F238E27FC236}">
                <a16:creationId xmlns:a16="http://schemas.microsoft.com/office/drawing/2014/main" id="{723B28AB-866D-215E-5119-FF7C934167C9}"/>
              </a:ext>
            </a:extLst>
          </p:cNvPr>
          <p:cNvSpPr>
            <a:spLocks noGrp="1"/>
          </p:cNvSpPr>
          <p:nvPr>
            <p:ph idx="1"/>
          </p:nvPr>
        </p:nvSpPr>
        <p:spPr/>
        <p:txBody>
          <a:bodyPr/>
          <a:lstStyle/>
          <a:p>
            <a:r>
              <a:rPr lang="zh-CN" altLang="en-US" sz="2000" dirty="0">
                <a:latin typeface="微软雅黑" panose="020B0503020204020204" pitchFamily="34" charset="-122"/>
                <a:ea typeface="微软雅黑" panose="020B0503020204020204" pitchFamily="34" charset="-122"/>
              </a:rPr>
              <a:t>大名鼎鼎的</a:t>
            </a:r>
            <a:r>
              <a:rPr lang="en-US" altLang="zh-CN" sz="2000" dirty="0" err="1">
                <a:latin typeface="微软雅黑" panose="020B0503020204020204" pitchFamily="34" charset="-122"/>
                <a:ea typeface="微软雅黑" panose="020B0503020204020204" pitchFamily="34" charset="-122"/>
              </a:rPr>
              <a:t>StyleGAN</a:t>
            </a:r>
            <a:endParaRPr lang="zh-CN" altLang="en-US" sz="2000" dirty="0">
              <a:latin typeface="微软雅黑" panose="020B0503020204020204" pitchFamily="34" charset="-122"/>
              <a:ea typeface="微软雅黑" panose="020B0503020204020204" pitchFamily="34" charset="-122"/>
            </a:endParaRPr>
          </a:p>
        </p:txBody>
      </p:sp>
      <p:sp>
        <p:nvSpPr>
          <p:cNvPr id="4" name="AutoShape 2" descr="Teaser image">
            <a:extLst>
              <a:ext uri="{FF2B5EF4-FFF2-40B4-BE49-F238E27FC236}">
                <a16:creationId xmlns:a16="http://schemas.microsoft.com/office/drawing/2014/main" id="{611A9778-0199-16DD-87B0-5BF4250058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47B410F7-6693-02D3-6458-516744B1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65" y="2249208"/>
            <a:ext cx="7252230" cy="4351338"/>
          </a:xfrm>
          <a:prstGeom prst="rect">
            <a:avLst/>
          </a:prstGeom>
        </p:spPr>
      </p:pic>
      <p:sp>
        <p:nvSpPr>
          <p:cNvPr id="9" name="文本框 8">
            <a:extLst>
              <a:ext uri="{FF2B5EF4-FFF2-40B4-BE49-F238E27FC236}">
                <a16:creationId xmlns:a16="http://schemas.microsoft.com/office/drawing/2014/main" id="{B61DD72F-7AD8-26EF-539A-0A8CEA0491BE}"/>
              </a:ext>
            </a:extLst>
          </p:cNvPr>
          <p:cNvSpPr txBox="1"/>
          <p:nvPr/>
        </p:nvSpPr>
        <p:spPr>
          <a:xfrm>
            <a:off x="7974367" y="2249208"/>
            <a:ext cx="4123263" cy="830997"/>
          </a:xfrm>
          <a:prstGeom prst="rect">
            <a:avLst/>
          </a:prstGeom>
          <a:noFill/>
        </p:spPr>
        <p:txBody>
          <a:bodyPr wrap="square">
            <a:spAutoFit/>
          </a:bodyPr>
          <a:lstStyle/>
          <a:p>
            <a:r>
              <a:rPr lang="en-US" altLang="zh-CN" sz="1600" dirty="0" err="1">
                <a:latin typeface="微软雅黑" panose="020B0503020204020204" pitchFamily="34" charset="-122"/>
                <a:ea typeface="微软雅黑" panose="020B0503020204020204" pitchFamily="34" charset="-122"/>
                <a:hlinkClick r:id="rId3"/>
              </a:rPr>
              <a:t>NVlabs</a:t>
            </a:r>
            <a:r>
              <a:rPr lang="en-US" altLang="zh-CN" sz="1600" dirty="0">
                <a:latin typeface="微软雅黑" panose="020B0503020204020204" pitchFamily="34" charset="-122"/>
                <a:ea typeface="微软雅黑" panose="020B0503020204020204" pitchFamily="34" charset="-122"/>
                <a:hlinkClick r:id="rId3"/>
              </a:rPr>
              <a:t>/</a:t>
            </a:r>
            <a:r>
              <a:rPr lang="en-US" altLang="zh-CN" sz="1600" dirty="0" err="1">
                <a:latin typeface="微软雅黑" panose="020B0503020204020204" pitchFamily="34" charset="-122"/>
                <a:ea typeface="微软雅黑" panose="020B0503020204020204" pitchFamily="34" charset="-122"/>
                <a:hlinkClick r:id="rId3"/>
              </a:rPr>
              <a:t>stylegan</a:t>
            </a:r>
            <a:r>
              <a:rPr lang="en-US" altLang="zh-CN" sz="1600" dirty="0">
                <a:latin typeface="微软雅黑" panose="020B0503020204020204" pitchFamily="34" charset="-122"/>
                <a:ea typeface="微软雅黑" panose="020B0503020204020204" pitchFamily="34" charset="-122"/>
                <a:hlinkClick r:id="rId3"/>
              </a:rPr>
              <a:t>: </a:t>
            </a:r>
            <a:r>
              <a:rPr lang="en-US" altLang="zh-CN" sz="1600" dirty="0" err="1">
                <a:latin typeface="微软雅黑" panose="020B0503020204020204" pitchFamily="34" charset="-122"/>
                <a:ea typeface="微软雅黑" panose="020B0503020204020204" pitchFamily="34" charset="-122"/>
                <a:hlinkClick r:id="rId3"/>
              </a:rPr>
              <a:t>StyleGAN</a:t>
            </a:r>
            <a:r>
              <a:rPr lang="en-US" altLang="zh-CN" sz="1600" dirty="0">
                <a:latin typeface="微软雅黑" panose="020B0503020204020204" pitchFamily="34" charset="-122"/>
                <a:ea typeface="微软雅黑" panose="020B0503020204020204" pitchFamily="34" charset="-122"/>
                <a:hlinkClick r:id="rId3"/>
              </a:rPr>
              <a:t> - Official TensorFlow Implementation (github.com)</a:t>
            </a:r>
            <a:endParaRPr lang="zh-CN" altLang="en-US" sz="16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4AE3355-49E0-10CC-2488-A6D1961E9ED9}"/>
              </a:ext>
            </a:extLst>
          </p:cNvPr>
          <p:cNvSpPr txBox="1"/>
          <p:nvPr/>
        </p:nvSpPr>
        <p:spPr>
          <a:xfrm>
            <a:off x="7974367" y="3158969"/>
            <a:ext cx="3808520" cy="584775"/>
          </a:xfrm>
          <a:prstGeom prst="rect">
            <a:avLst/>
          </a:prstGeom>
          <a:noFill/>
        </p:spPr>
        <p:txBody>
          <a:bodyPr wrap="square" rtlCol="0">
            <a:spAutoFit/>
          </a:bodyPr>
          <a:lstStyle/>
          <a:p>
            <a:r>
              <a:rPr lang="en-US" altLang="zh-CN" sz="1600" dirty="0" err="1">
                <a:latin typeface="微软雅黑" panose="020B0503020204020204" pitchFamily="34" charset="-122"/>
                <a:ea typeface="微软雅黑" panose="020B0503020204020204" pitchFamily="34" charset="-122"/>
              </a:rPr>
              <a:t>StyleGAN</a:t>
            </a:r>
            <a:r>
              <a:rPr lang="zh-CN" altLang="en-US" sz="1600" dirty="0">
                <a:latin typeface="微软雅黑" panose="020B0503020204020204" pitchFamily="34" charset="-122"/>
                <a:ea typeface="微软雅黑" panose="020B0503020204020204" pitchFamily="34" charset="-122"/>
              </a:rPr>
              <a:t>能够做到可控的肖像图生成，并且达到了前所未有的逼真程度</a:t>
            </a:r>
          </a:p>
        </p:txBody>
      </p:sp>
      <p:sp>
        <p:nvSpPr>
          <p:cNvPr id="12" name="文本框 11">
            <a:extLst>
              <a:ext uri="{FF2B5EF4-FFF2-40B4-BE49-F238E27FC236}">
                <a16:creationId xmlns:a16="http://schemas.microsoft.com/office/drawing/2014/main" id="{3BECF79A-3131-5071-51B3-8AF83F75A1A0}"/>
              </a:ext>
            </a:extLst>
          </p:cNvPr>
          <p:cNvSpPr txBox="1"/>
          <p:nvPr/>
        </p:nvSpPr>
        <p:spPr>
          <a:xfrm>
            <a:off x="7746095" y="4302264"/>
            <a:ext cx="5043170" cy="584775"/>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hlinkClick r:id="rId4"/>
              </a:rPr>
              <a:t>This Person Does Not Exist - Random Face Generator (this-person-does-not-exist.com)</a:t>
            </a:r>
            <a:endParaRPr lang="zh-CN" altLang="en-US" sz="16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C5A380DB-A4E0-82A5-5563-9F0344EBC8ED}"/>
              </a:ext>
            </a:extLst>
          </p:cNvPr>
          <p:cNvSpPr txBox="1"/>
          <p:nvPr/>
        </p:nvSpPr>
        <p:spPr>
          <a:xfrm>
            <a:off x="7746095" y="4852699"/>
            <a:ext cx="4516515" cy="338554"/>
          </a:xfrm>
          <a:prstGeom prst="rect">
            <a:avLst/>
          </a:prstGeom>
          <a:noFill/>
        </p:spPr>
        <p:txBody>
          <a:bodyPr wrap="square" rtlCol="0">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在线试玩</a:t>
            </a:r>
            <a:r>
              <a:rPr lang="zh-CN" altLang="en-US" sz="1600" dirty="0">
                <a:latin typeface="微软雅黑" panose="020B0503020204020204" pitchFamily="34" charset="-122"/>
                <a:ea typeface="微软雅黑" panose="020B0503020204020204" pitchFamily="34" charset="-122"/>
              </a:rPr>
              <a:t>：利用</a:t>
            </a:r>
            <a:r>
              <a:rPr lang="en-US" altLang="zh-CN" sz="1600" dirty="0" err="1">
                <a:latin typeface="微软雅黑" panose="020B0503020204020204" pitchFamily="34" charset="-122"/>
                <a:ea typeface="微软雅黑" panose="020B0503020204020204" pitchFamily="34" charset="-122"/>
              </a:rPr>
              <a:t>StyleGAN</a:t>
            </a:r>
            <a:r>
              <a:rPr lang="zh-CN" altLang="en-US" sz="1600" dirty="0">
                <a:latin typeface="微软雅黑" panose="020B0503020204020204" pitchFamily="34" charset="-122"/>
                <a:ea typeface="微软雅黑" panose="020B0503020204020204" pitchFamily="34" charset="-122"/>
              </a:rPr>
              <a:t>生成虚假人物的肖像</a:t>
            </a:r>
          </a:p>
        </p:txBody>
      </p:sp>
    </p:spTree>
    <p:extLst>
      <p:ext uri="{BB962C8B-B14F-4D97-AF65-F5344CB8AC3E}">
        <p14:creationId xmlns:p14="http://schemas.microsoft.com/office/powerpoint/2010/main" val="416190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13558-1B5E-8741-BE8B-EDB0563152B9}"/>
              </a:ext>
            </a:extLst>
          </p:cNvPr>
          <p:cNvSpPr>
            <a:spLocks noGrp="1"/>
          </p:cNvSpPr>
          <p:nvPr>
            <p:ph type="title"/>
          </p:nvPr>
        </p:nvSpPr>
        <p:spPr>
          <a:xfrm>
            <a:off x="838200" y="18255"/>
            <a:ext cx="10515600" cy="1325563"/>
          </a:xfrm>
        </p:spPr>
        <p:txBody>
          <a:bodyPr/>
          <a:lstStyle/>
          <a:p>
            <a:r>
              <a:rPr lang="en-US" altLang="zh-CN" dirty="0" err="1">
                <a:latin typeface="微软雅黑" panose="020B0503020204020204" pitchFamily="34" charset="-122"/>
                <a:ea typeface="微软雅黑" panose="020B0503020204020204" pitchFamily="34" charset="-122"/>
              </a:rPr>
              <a:t>Pytorch</a:t>
            </a:r>
            <a:r>
              <a:rPr lang="zh-CN" altLang="en-US" dirty="0">
                <a:latin typeface="微软雅黑" panose="020B0503020204020204" pitchFamily="34" charset="-122"/>
                <a:ea typeface="微软雅黑" panose="020B0503020204020204" pitchFamily="34" charset="-122"/>
              </a:rPr>
              <a:t>深度学习环境配置</a:t>
            </a:r>
          </a:p>
        </p:txBody>
      </p:sp>
      <p:sp>
        <p:nvSpPr>
          <p:cNvPr id="3" name="内容占位符 2">
            <a:extLst>
              <a:ext uri="{FF2B5EF4-FFF2-40B4-BE49-F238E27FC236}">
                <a16:creationId xmlns:a16="http://schemas.microsoft.com/office/drawing/2014/main" id="{315BE8BE-AF2A-9DEB-0BB5-62F6CF56AA06}"/>
              </a:ext>
            </a:extLst>
          </p:cNvPr>
          <p:cNvSpPr>
            <a:spLocks noGrp="1"/>
          </p:cNvSpPr>
          <p:nvPr>
            <p:ph idx="1"/>
          </p:nvPr>
        </p:nvSpPr>
        <p:spPr>
          <a:xfrm>
            <a:off x="838200" y="1343818"/>
            <a:ext cx="10515600" cy="4351338"/>
          </a:xfrm>
        </p:spPr>
        <p:txBody>
          <a:bodyPr/>
          <a:lstStyle/>
          <a:p>
            <a:r>
              <a:rPr lang="zh-CN" altLang="en-US" sz="2400" dirty="0">
                <a:latin typeface="微软雅黑" panose="020B0503020204020204" pitchFamily="34" charset="-122"/>
                <a:ea typeface="微软雅黑" panose="020B0503020204020204" pitchFamily="34" charset="-122"/>
              </a:rPr>
              <a:t>云服务器申请</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开发工具配置</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虚拟环境配置</a:t>
            </a: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427221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C11FD-96C0-68AA-968E-C7E2C02AAE6D}"/>
              </a:ext>
            </a:extLst>
          </p:cNvPr>
          <p:cNvSpPr>
            <a:spLocks noGrp="1"/>
          </p:cNvSpPr>
          <p:nvPr>
            <p:ph type="title"/>
          </p:nvPr>
        </p:nvSpPr>
        <p:spPr/>
        <p:txBody>
          <a:bodyPr/>
          <a:lstStyle/>
          <a:p>
            <a:r>
              <a:rPr lang="zh-CN" altLang="en-US" sz="3600" dirty="0">
                <a:latin typeface="微软雅黑" panose="020B0503020204020204" pitchFamily="34" charset="-122"/>
                <a:ea typeface="微软雅黑" panose="020B0503020204020204" pitchFamily="34" charset="-122"/>
              </a:rPr>
              <a:t>图像生成实践</a:t>
            </a:r>
          </a:p>
        </p:txBody>
      </p:sp>
      <p:sp>
        <p:nvSpPr>
          <p:cNvPr id="3" name="内容占位符 2">
            <a:extLst>
              <a:ext uri="{FF2B5EF4-FFF2-40B4-BE49-F238E27FC236}">
                <a16:creationId xmlns:a16="http://schemas.microsoft.com/office/drawing/2014/main" id="{1B9200B8-E4BF-7417-0A7B-F9256469D2F8}"/>
              </a:ext>
            </a:extLst>
          </p:cNvPr>
          <p:cNvSpPr>
            <a:spLocks noGrp="1"/>
          </p:cNvSpPr>
          <p:nvPr>
            <p:ph idx="1"/>
          </p:nvPr>
        </p:nvSpPr>
        <p:spPr/>
        <p:txBody>
          <a:bodyPr/>
          <a:lstStyle/>
          <a:p>
            <a:r>
              <a:rPr lang="zh-CN" altLang="en-US" sz="2000" dirty="0">
                <a:latin typeface="微软雅黑" panose="020B0503020204020204" pitchFamily="34" charset="-122"/>
                <a:ea typeface="微软雅黑" panose="020B0503020204020204" pitchFamily="34" charset="-122"/>
              </a:rPr>
              <a:t>动手实现</a:t>
            </a:r>
            <a:r>
              <a:rPr lang="en-US" altLang="zh-CN" sz="2000" dirty="0">
                <a:latin typeface="微软雅黑" panose="020B0503020204020204" pitchFamily="34" charset="-122"/>
                <a:ea typeface="微软雅黑" panose="020B0503020204020204" pitchFamily="34" charset="-122"/>
              </a:rPr>
              <a:t>GAN</a:t>
            </a:r>
            <a:r>
              <a:rPr lang="zh-CN" altLang="en-US" sz="2000" dirty="0">
                <a:latin typeface="微软雅黑" panose="020B0503020204020204" pitchFamily="34" charset="-122"/>
                <a:ea typeface="微软雅黑" panose="020B0503020204020204" pitchFamily="34" charset="-122"/>
              </a:rPr>
              <a:t>网络：</a:t>
            </a:r>
            <a:endParaRPr lang="en-US" altLang="zh-CN" sz="2000" dirty="0">
              <a:latin typeface="微软雅黑" panose="020B0503020204020204" pitchFamily="34" charset="-122"/>
              <a:ea typeface="微软雅黑" panose="020B0503020204020204" pitchFamily="34" charset="-122"/>
            </a:endParaRPr>
          </a:p>
          <a:p>
            <a:pPr lvl="1"/>
            <a:r>
              <a:rPr lang="en-US" altLang="zh-CN" sz="1800" b="1" dirty="0">
                <a:latin typeface="微软雅黑" panose="020B0503020204020204" pitchFamily="34" charset="-122"/>
                <a:ea typeface="微软雅黑" panose="020B0503020204020204" pitchFamily="34" charset="-122"/>
              </a:rPr>
              <a:t>DCGAN</a:t>
            </a:r>
            <a:r>
              <a:rPr lang="zh-CN" altLang="en-US" sz="1800" dirty="0">
                <a:latin typeface="微软雅黑" panose="020B0503020204020204" pitchFamily="34" charset="-122"/>
                <a:ea typeface="微软雅黑" panose="020B0503020204020204" pitchFamily="34" charset="-122"/>
              </a:rPr>
              <a:t>：将深度卷积神经网络</a:t>
            </a:r>
            <a:r>
              <a:rPr lang="en-US" altLang="zh-CN" sz="1800" dirty="0">
                <a:latin typeface="微软雅黑" panose="020B0503020204020204" pitchFamily="34" charset="-122"/>
                <a:ea typeface="微软雅黑" panose="020B0503020204020204" pitchFamily="34" charset="-122"/>
              </a:rPr>
              <a:t>CNN</a:t>
            </a:r>
            <a:r>
              <a:rPr lang="zh-CN" altLang="en-US" sz="1800" dirty="0">
                <a:latin typeface="微软雅黑" panose="020B0503020204020204" pitchFamily="34" charset="-122"/>
                <a:ea typeface="微软雅黑" panose="020B0503020204020204" pitchFamily="34" charset="-122"/>
              </a:rPr>
              <a:t>与生成对抗网络</a:t>
            </a:r>
            <a:r>
              <a:rPr lang="en-US" altLang="zh-CN" sz="1800" dirty="0">
                <a:latin typeface="微软雅黑" panose="020B0503020204020204" pitchFamily="34" charset="-122"/>
                <a:ea typeface="微软雅黑" panose="020B0503020204020204" pitchFamily="34" charset="-122"/>
              </a:rPr>
              <a:t>GAN</a:t>
            </a:r>
            <a:r>
              <a:rPr lang="zh-CN" altLang="en-US" sz="1800" dirty="0">
                <a:latin typeface="微软雅黑" panose="020B0503020204020204" pitchFamily="34" charset="-122"/>
                <a:ea typeface="微软雅黑" panose="020B0503020204020204" pitchFamily="34" charset="-122"/>
              </a:rPr>
              <a:t>结合用于无监督学习领域。</a:t>
            </a:r>
            <a:endParaRPr lang="en-US" altLang="zh-CN" sz="1800" dirty="0">
              <a:latin typeface="微软雅黑" panose="020B0503020204020204" pitchFamily="34" charset="-122"/>
              <a:ea typeface="微软雅黑" panose="020B0503020204020204" pitchFamily="34" charset="-122"/>
            </a:endParaRPr>
          </a:p>
          <a:p>
            <a:pPr lvl="1"/>
            <a:r>
              <a:rPr lang="zh-CN" altLang="en-US" sz="1800" dirty="0">
                <a:latin typeface="微软雅黑" panose="020B0503020204020204" pitchFamily="34" charset="-122"/>
                <a:ea typeface="微软雅黑" panose="020B0503020204020204" pitchFamily="34" charset="-122"/>
              </a:rPr>
              <a:t>实验内容：使用</a:t>
            </a:r>
            <a:r>
              <a:rPr lang="en-US" altLang="zh-CN" sz="1800" dirty="0">
                <a:latin typeface="微软雅黑" panose="020B0503020204020204" pitchFamily="34" charset="-122"/>
                <a:ea typeface="微软雅黑" panose="020B0503020204020204" pitchFamily="34" charset="-122"/>
              </a:rPr>
              <a:t>DCGAN</a:t>
            </a:r>
            <a:r>
              <a:rPr lang="zh-CN" altLang="en-US" sz="1800" dirty="0">
                <a:latin typeface="微软雅黑" panose="020B0503020204020204" pitchFamily="34" charset="-122"/>
                <a:ea typeface="微软雅黑" panose="020B0503020204020204" pitchFamily="34" charset="-122"/>
              </a:rPr>
              <a:t>在</a:t>
            </a:r>
            <a:r>
              <a:rPr lang="en-US" altLang="zh-CN" sz="1800" dirty="0">
                <a:latin typeface="微软雅黑" panose="020B0503020204020204" pitchFamily="34" charset="-122"/>
                <a:ea typeface="微软雅黑" panose="020B0503020204020204" pitchFamily="34" charset="-122"/>
              </a:rPr>
              <a:t>MNIST</a:t>
            </a:r>
            <a:r>
              <a:rPr lang="zh-CN" altLang="en-US" sz="1800" dirty="0">
                <a:latin typeface="微软雅黑" panose="020B0503020204020204" pitchFamily="34" charset="-122"/>
                <a:ea typeface="微软雅黑" panose="020B0503020204020204" pitchFamily="34" charset="-122"/>
              </a:rPr>
              <a:t>数据集和</a:t>
            </a:r>
            <a:r>
              <a:rPr lang="en-US" altLang="zh-CN" sz="1800" dirty="0">
                <a:latin typeface="微软雅黑" panose="020B0503020204020204" pitchFamily="34" charset="-122"/>
                <a:ea typeface="微软雅黑" panose="020B0503020204020204" pitchFamily="34" charset="-122"/>
              </a:rPr>
              <a:t>OXFORD</a:t>
            </a:r>
            <a:r>
              <a:rPr lang="zh-CN" altLang="en-US" sz="1800" dirty="0">
                <a:latin typeface="微软雅黑" panose="020B0503020204020204" pitchFamily="34" charset="-122"/>
                <a:ea typeface="微软雅黑" panose="020B0503020204020204" pitchFamily="34" charset="-122"/>
              </a:rPr>
              <a:t>的鲜花数据集上进行图像生成</a:t>
            </a:r>
            <a:endParaRPr lang="en-US" altLang="zh-CN" sz="18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BBA2288-1510-22B0-8BF0-29E5C7B294A3}"/>
              </a:ext>
            </a:extLst>
          </p:cNvPr>
          <p:cNvPicPr>
            <a:picLocks noChangeAspect="1"/>
          </p:cNvPicPr>
          <p:nvPr/>
        </p:nvPicPr>
        <p:blipFill>
          <a:blip r:embed="rId2"/>
          <a:stretch>
            <a:fillRect/>
          </a:stretch>
        </p:blipFill>
        <p:spPr>
          <a:xfrm>
            <a:off x="6596110" y="3579435"/>
            <a:ext cx="4963432" cy="2514879"/>
          </a:xfrm>
          <a:prstGeom prst="rect">
            <a:avLst/>
          </a:prstGeom>
        </p:spPr>
      </p:pic>
      <p:pic>
        <p:nvPicPr>
          <p:cNvPr id="11" name="图片 10">
            <a:extLst>
              <a:ext uri="{FF2B5EF4-FFF2-40B4-BE49-F238E27FC236}">
                <a16:creationId xmlns:a16="http://schemas.microsoft.com/office/drawing/2014/main" id="{358BEE52-C610-2B6F-D9DF-EE47165D1E8B}"/>
              </a:ext>
            </a:extLst>
          </p:cNvPr>
          <p:cNvPicPr>
            <a:picLocks noChangeAspect="1"/>
          </p:cNvPicPr>
          <p:nvPr/>
        </p:nvPicPr>
        <p:blipFill>
          <a:blip r:embed="rId3"/>
          <a:stretch>
            <a:fillRect/>
          </a:stretch>
        </p:blipFill>
        <p:spPr>
          <a:xfrm>
            <a:off x="1165729" y="3579435"/>
            <a:ext cx="4930271" cy="2514880"/>
          </a:xfrm>
          <a:prstGeom prst="rect">
            <a:avLst/>
          </a:prstGeom>
        </p:spPr>
      </p:pic>
      <p:sp>
        <p:nvSpPr>
          <p:cNvPr id="4" name="文本框 3">
            <a:extLst>
              <a:ext uri="{FF2B5EF4-FFF2-40B4-BE49-F238E27FC236}">
                <a16:creationId xmlns:a16="http://schemas.microsoft.com/office/drawing/2014/main" id="{21560629-C991-4164-4B6F-4F3C11D6E47E}"/>
              </a:ext>
            </a:extLst>
          </p:cNvPr>
          <p:cNvSpPr txBox="1"/>
          <p:nvPr/>
        </p:nvSpPr>
        <p:spPr>
          <a:xfrm>
            <a:off x="2747536" y="6094314"/>
            <a:ext cx="1766656"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MNIST</a:t>
            </a:r>
            <a:r>
              <a:rPr lang="zh-CN" altLang="en-US" sz="1600" dirty="0">
                <a:latin typeface="微软雅黑" panose="020B0503020204020204" pitchFamily="34" charset="-122"/>
                <a:ea typeface="微软雅黑" panose="020B0503020204020204" pitchFamily="34" charset="-122"/>
              </a:rPr>
              <a:t>数据生成</a:t>
            </a:r>
          </a:p>
        </p:txBody>
      </p:sp>
      <p:sp>
        <p:nvSpPr>
          <p:cNvPr id="5" name="文本框 4">
            <a:extLst>
              <a:ext uri="{FF2B5EF4-FFF2-40B4-BE49-F238E27FC236}">
                <a16:creationId xmlns:a16="http://schemas.microsoft.com/office/drawing/2014/main" id="{4FD45E27-39D3-2B6F-6685-159EE4BD9F60}"/>
              </a:ext>
            </a:extLst>
          </p:cNvPr>
          <p:cNvSpPr txBox="1"/>
          <p:nvPr/>
        </p:nvSpPr>
        <p:spPr>
          <a:xfrm>
            <a:off x="8194498" y="6094314"/>
            <a:ext cx="1917168"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OXFORD</a:t>
            </a:r>
            <a:r>
              <a:rPr lang="zh-CN" altLang="en-US" sz="1600" dirty="0">
                <a:latin typeface="微软雅黑" panose="020B0503020204020204" pitchFamily="34" charset="-122"/>
                <a:ea typeface="微软雅黑" panose="020B0503020204020204" pitchFamily="34" charset="-122"/>
              </a:rPr>
              <a:t>数据生成</a:t>
            </a:r>
          </a:p>
        </p:txBody>
      </p:sp>
    </p:spTree>
    <p:extLst>
      <p:ext uri="{BB962C8B-B14F-4D97-AF65-F5344CB8AC3E}">
        <p14:creationId xmlns:p14="http://schemas.microsoft.com/office/powerpoint/2010/main" val="2570675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3A69C2-4E5D-DE98-5C84-CE76E3139D3A}"/>
              </a:ext>
            </a:extLst>
          </p:cNvPr>
          <p:cNvSpPr>
            <a:spLocks noGrp="1"/>
          </p:cNvSpPr>
          <p:nvPr>
            <p:ph type="title"/>
          </p:nvPr>
        </p:nvSpPr>
        <p:spPr/>
        <p:txBody>
          <a:bodyPr/>
          <a:lstStyle/>
          <a:p>
            <a:r>
              <a:rPr lang="zh-CN" altLang="en-US" sz="3600" dirty="0">
                <a:latin typeface="微软雅黑" panose="020B0503020204020204" pitchFamily="34" charset="-122"/>
                <a:ea typeface="微软雅黑" panose="020B0503020204020204" pitchFamily="34" charset="-122"/>
              </a:rPr>
              <a:t>图像生成实践</a:t>
            </a:r>
          </a:p>
        </p:txBody>
      </p:sp>
      <p:sp>
        <p:nvSpPr>
          <p:cNvPr id="3" name="内容占位符 2">
            <a:extLst>
              <a:ext uri="{FF2B5EF4-FFF2-40B4-BE49-F238E27FC236}">
                <a16:creationId xmlns:a16="http://schemas.microsoft.com/office/drawing/2014/main" id="{39CF6A19-C8C6-4E9E-0344-50A69D11691B}"/>
              </a:ext>
            </a:extLst>
          </p:cNvPr>
          <p:cNvSpPr>
            <a:spLocks noGrp="1"/>
          </p:cNvSpPr>
          <p:nvPr>
            <p:ph idx="1"/>
          </p:nvPr>
        </p:nvSpPr>
        <p:spPr/>
        <p:txBody>
          <a:bodyPr>
            <a:normAutofit/>
          </a:bodyPr>
          <a:lstStyle/>
          <a:p>
            <a:r>
              <a:rPr lang="en-US" altLang="zh-CN" sz="2400" dirty="0">
                <a:latin typeface="微软雅黑" panose="020B0503020204020204" pitchFamily="34" charset="-122"/>
                <a:ea typeface="微软雅黑" panose="020B0503020204020204" pitchFamily="34" charset="-122"/>
              </a:rPr>
              <a:t>DCGAN</a:t>
            </a:r>
            <a:endParaRPr lang="zh-CN" altLang="en-US" sz="2400" dirty="0">
              <a:latin typeface="微软雅黑" panose="020B0503020204020204" pitchFamily="34" charset="-122"/>
              <a:ea typeface="微软雅黑" panose="020B0503020204020204" pitchFamily="34" charset="-122"/>
            </a:endParaRPr>
          </a:p>
        </p:txBody>
      </p:sp>
      <p:pic>
        <p:nvPicPr>
          <p:cNvPr id="4" name="内容占位符 9">
            <a:extLst>
              <a:ext uri="{FF2B5EF4-FFF2-40B4-BE49-F238E27FC236}">
                <a16:creationId xmlns:a16="http://schemas.microsoft.com/office/drawing/2014/main" id="{50634644-E6CE-4474-1459-C2FA2C6D66A0}"/>
              </a:ext>
            </a:extLst>
          </p:cNvPr>
          <p:cNvPicPr>
            <a:picLocks noChangeAspect="1"/>
          </p:cNvPicPr>
          <p:nvPr/>
        </p:nvPicPr>
        <p:blipFill>
          <a:blip r:embed="rId2"/>
          <a:stretch>
            <a:fillRect/>
          </a:stretch>
        </p:blipFill>
        <p:spPr>
          <a:xfrm>
            <a:off x="8254235" y="2185306"/>
            <a:ext cx="2855604" cy="1331863"/>
          </a:xfrm>
          <a:prstGeom prst="rect">
            <a:avLst/>
          </a:prstGeom>
        </p:spPr>
      </p:pic>
      <p:pic>
        <p:nvPicPr>
          <p:cNvPr id="5" name="图片 4">
            <a:extLst>
              <a:ext uri="{FF2B5EF4-FFF2-40B4-BE49-F238E27FC236}">
                <a16:creationId xmlns:a16="http://schemas.microsoft.com/office/drawing/2014/main" id="{212B677E-AFD0-40AC-1868-D6330254176F}"/>
              </a:ext>
            </a:extLst>
          </p:cNvPr>
          <p:cNvPicPr>
            <a:picLocks noChangeAspect="1"/>
          </p:cNvPicPr>
          <p:nvPr/>
        </p:nvPicPr>
        <p:blipFill>
          <a:blip r:embed="rId3"/>
          <a:stretch>
            <a:fillRect/>
          </a:stretch>
        </p:blipFill>
        <p:spPr>
          <a:xfrm>
            <a:off x="7622595" y="3826275"/>
            <a:ext cx="4397088" cy="1810055"/>
          </a:xfrm>
          <a:prstGeom prst="rect">
            <a:avLst/>
          </a:prstGeom>
        </p:spPr>
      </p:pic>
      <p:sp>
        <p:nvSpPr>
          <p:cNvPr id="6" name="文本框 5">
            <a:extLst>
              <a:ext uri="{FF2B5EF4-FFF2-40B4-BE49-F238E27FC236}">
                <a16:creationId xmlns:a16="http://schemas.microsoft.com/office/drawing/2014/main" id="{ACD0294A-F697-1EE1-D170-70DDEA7CB2D5}"/>
              </a:ext>
            </a:extLst>
          </p:cNvPr>
          <p:cNvSpPr txBox="1"/>
          <p:nvPr/>
        </p:nvSpPr>
        <p:spPr>
          <a:xfrm>
            <a:off x="8627415" y="6180137"/>
            <a:ext cx="212176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DCGAN</a:t>
            </a:r>
            <a:r>
              <a:rPr lang="zh-CN" altLang="en-US" dirty="0">
                <a:latin typeface="微软雅黑" panose="020B0503020204020204" pitchFamily="34" charset="-122"/>
                <a:ea typeface="微软雅黑" panose="020B0503020204020204" pitchFamily="34" charset="-122"/>
              </a:rPr>
              <a:t>网络结构</a:t>
            </a:r>
          </a:p>
        </p:txBody>
      </p:sp>
      <p:sp>
        <p:nvSpPr>
          <p:cNvPr id="7" name="文本框 6">
            <a:extLst>
              <a:ext uri="{FF2B5EF4-FFF2-40B4-BE49-F238E27FC236}">
                <a16:creationId xmlns:a16="http://schemas.microsoft.com/office/drawing/2014/main" id="{CEBA15D7-C4EC-2CC3-D3A4-9C0D9B95747B}"/>
              </a:ext>
            </a:extLst>
          </p:cNvPr>
          <p:cNvSpPr txBox="1"/>
          <p:nvPr/>
        </p:nvSpPr>
        <p:spPr>
          <a:xfrm>
            <a:off x="8841311" y="3741089"/>
            <a:ext cx="1784412"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cs typeface="+mj-cs"/>
              </a:rPr>
              <a:t>Discriminator</a:t>
            </a:r>
            <a:endParaRPr lang="zh-CN" altLang="en-US" sz="1600" dirty="0">
              <a:latin typeface="微软雅黑" panose="020B0503020204020204" pitchFamily="34" charset="-122"/>
              <a:ea typeface="微软雅黑" panose="020B0503020204020204" pitchFamily="34" charset="-122"/>
              <a:cs typeface="+mj-cs"/>
            </a:endParaRPr>
          </a:p>
        </p:txBody>
      </p:sp>
      <p:sp>
        <p:nvSpPr>
          <p:cNvPr id="8" name="文本框 7">
            <a:extLst>
              <a:ext uri="{FF2B5EF4-FFF2-40B4-BE49-F238E27FC236}">
                <a16:creationId xmlns:a16="http://schemas.microsoft.com/office/drawing/2014/main" id="{48FF1520-9FE5-66F6-12F8-245843E5D931}"/>
              </a:ext>
            </a:extLst>
          </p:cNvPr>
          <p:cNvSpPr txBox="1"/>
          <p:nvPr/>
        </p:nvSpPr>
        <p:spPr>
          <a:xfrm>
            <a:off x="8964766" y="5568483"/>
            <a:ext cx="1216241"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cs typeface="+mj-cs"/>
              </a:rPr>
              <a:t>Generator</a:t>
            </a:r>
            <a:endParaRPr lang="zh-CN" altLang="en-US" sz="1600" dirty="0">
              <a:latin typeface="微软雅黑" panose="020B0503020204020204" pitchFamily="34" charset="-122"/>
              <a:ea typeface="微软雅黑" panose="020B0503020204020204" pitchFamily="34" charset="-122"/>
              <a:cs typeface="+mj-cs"/>
            </a:endParaRPr>
          </a:p>
        </p:txBody>
      </p:sp>
      <p:pic>
        <p:nvPicPr>
          <p:cNvPr id="12" name="图片 11">
            <a:extLst>
              <a:ext uri="{FF2B5EF4-FFF2-40B4-BE49-F238E27FC236}">
                <a16:creationId xmlns:a16="http://schemas.microsoft.com/office/drawing/2014/main" id="{B6E026CA-153E-922E-22BE-1B861B258B81}"/>
              </a:ext>
            </a:extLst>
          </p:cNvPr>
          <p:cNvPicPr>
            <a:picLocks noChangeAspect="1"/>
          </p:cNvPicPr>
          <p:nvPr/>
        </p:nvPicPr>
        <p:blipFill>
          <a:blip r:embed="rId4"/>
          <a:stretch>
            <a:fillRect/>
          </a:stretch>
        </p:blipFill>
        <p:spPr>
          <a:xfrm>
            <a:off x="510184" y="2465935"/>
            <a:ext cx="3465537" cy="3845965"/>
          </a:xfrm>
          <a:prstGeom prst="rect">
            <a:avLst/>
          </a:prstGeom>
        </p:spPr>
      </p:pic>
      <p:pic>
        <p:nvPicPr>
          <p:cNvPr id="14" name="图片 13">
            <a:extLst>
              <a:ext uri="{FF2B5EF4-FFF2-40B4-BE49-F238E27FC236}">
                <a16:creationId xmlns:a16="http://schemas.microsoft.com/office/drawing/2014/main" id="{22041E51-410E-F580-ECAF-5B791E1F3216}"/>
              </a:ext>
            </a:extLst>
          </p:cNvPr>
          <p:cNvPicPr>
            <a:picLocks noChangeAspect="1"/>
          </p:cNvPicPr>
          <p:nvPr/>
        </p:nvPicPr>
        <p:blipFill>
          <a:blip r:embed="rId5"/>
          <a:stretch>
            <a:fillRect/>
          </a:stretch>
        </p:blipFill>
        <p:spPr>
          <a:xfrm>
            <a:off x="4038915" y="2465935"/>
            <a:ext cx="3487243" cy="3845964"/>
          </a:xfrm>
          <a:prstGeom prst="rect">
            <a:avLst/>
          </a:prstGeom>
        </p:spPr>
      </p:pic>
    </p:spTree>
    <p:extLst>
      <p:ext uri="{BB962C8B-B14F-4D97-AF65-F5344CB8AC3E}">
        <p14:creationId xmlns:p14="http://schemas.microsoft.com/office/powerpoint/2010/main" val="296725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30082-1FD3-2DD9-9576-E160DD7CE50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A0B44BC-62FC-1EB0-ECE7-A4A0A383E66F}"/>
              </a:ext>
            </a:extLst>
          </p:cNvPr>
          <p:cNvPicPr>
            <a:picLocks noGrp="1" noChangeAspect="1"/>
          </p:cNvPicPr>
          <p:nvPr>
            <p:ph idx="1"/>
          </p:nvPr>
        </p:nvPicPr>
        <p:blipFill>
          <a:blip r:embed="rId2"/>
          <a:stretch>
            <a:fillRect/>
          </a:stretch>
        </p:blipFill>
        <p:spPr>
          <a:xfrm>
            <a:off x="1147544" y="109658"/>
            <a:ext cx="6096633" cy="6748342"/>
          </a:xfrm>
        </p:spPr>
      </p:pic>
      <p:sp>
        <p:nvSpPr>
          <p:cNvPr id="6" name="文本框 5">
            <a:extLst>
              <a:ext uri="{FF2B5EF4-FFF2-40B4-BE49-F238E27FC236}">
                <a16:creationId xmlns:a16="http://schemas.microsoft.com/office/drawing/2014/main" id="{AB9A5937-BA54-C0B1-122C-AE26923DF09C}"/>
              </a:ext>
            </a:extLst>
          </p:cNvPr>
          <p:cNvSpPr txBox="1"/>
          <p:nvPr/>
        </p:nvSpPr>
        <p:spPr>
          <a:xfrm>
            <a:off x="7553521" y="2505670"/>
            <a:ext cx="4147248" cy="830997"/>
          </a:xfrm>
          <a:prstGeom prst="rect">
            <a:avLst/>
          </a:prstGeom>
          <a:noFill/>
        </p:spPr>
        <p:txBody>
          <a:bodyPr wrap="square" rtlCol="0">
            <a:spAutoFit/>
          </a:bodyPr>
          <a:lstStyle/>
          <a:p>
            <a:pPr algn="just"/>
            <a:r>
              <a:rPr lang="en-US" altLang="zh-CN" sz="1600" dirty="0">
                <a:latin typeface="微软雅黑" panose="020B0503020204020204" pitchFamily="34" charset="-122"/>
                <a:ea typeface="微软雅黑" panose="020B0503020204020204" pitchFamily="34" charset="-122"/>
              </a:rPr>
              <a:t>GAN</a:t>
            </a:r>
            <a:r>
              <a:rPr lang="zh-CN" altLang="en-US" sz="1600" dirty="0">
                <a:latin typeface="微软雅黑" panose="020B0503020204020204" pitchFamily="34" charset="-122"/>
                <a:ea typeface="微软雅黑" panose="020B0503020204020204" pitchFamily="34" charset="-122"/>
              </a:rPr>
              <a:t>网络需要同时优化两个部分，一部分是生成器，另一部分是判别器，这两个</a:t>
            </a:r>
            <a:r>
              <a:rPr lang="zh-CN" altLang="en-US" sz="1600" b="1" dirty="0">
                <a:solidFill>
                  <a:srgbClr val="FF0000"/>
                </a:solidFill>
                <a:latin typeface="微软雅黑" panose="020B0503020204020204" pitchFamily="34" charset="-122"/>
                <a:ea typeface="微软雅黑" panose="020B0503020204020204" pitchFamily="34" charset="-122"/>
              </a:rPr>
              <a:t>优化过程一般是交替进行</a:t>
            </a:r>
            <a:r>
              <a:rPr lang="zh-CN" altLang="en-US" sz="1600" dirty="0">
                <a:latin typeface="微软雅黑" panose="020B0503020204020204" pitchFamily="34" charset="-122"/>
                <a:ea typeface="微软雅黑" panose="020B0503020204020204" pitchFamily="34" charset="-122"/>
              </a:rPr>
              <a:t>的</a:t>
            </a:r>
          </a:p>
        </p:txBody>
      </p:sp>
    </p:spTree>
    <p:extLst>
      <p:ext uri="{BB962C8B-B14F-4D97-AF65-F5344CB8AC3E}">
        <p14:creationId xmlns:p14="http://schemas.microsoft.com/office/powerpoint/2010/main" val="3575431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E3A49-769D-A91B-8831-95339EDCDEC4}"/>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Diffusion Models</a:t>
            </a:r>
            <a:endParaRPr lang="zh-CN" altLang="en-US" dirty="0"/>
          </a:p>
        </p:txBody>
      </p:sp>
      <p:sp>
        <p:nvSpPr>
          <p:cNvPr id="3" name="内容占位符 2">
            <a:extLst>
              <a:ext uri="{FF2B5EF4-FFF2-40B4-BE49-F238E27FC236}">
                <a16:creationId xmlns:a16="http://schemas.microsoft.com/office/drawing/2014/main" id="{23687330-03D1-7928-F436-FE6A368681FC}"/>
              </a:ext>
            </a:extLst>
          </p:cNvPr>
          <p:cNvSpPr>
            <a:spLocks noGrp="1"/>
          </p:cNvSpPr>
          <p:nvPr>
            <p:ph idx="1"/>
          </p:nvPr>
        </p:nvSpPr>
        <p:spPr/>
        <p:txBody>
          <a:bodyPr/>
          <a:lstStyle/>
          <a:p>
            <a:r>
              <a:rPr lang="en-US" altLang="zh-CN" sz="1800" dirty="0">
                <a:latin typeface="微软雅黑" panose="020B0503020204020204" pitchFamily="34" charset="-122"/>
                <a:ea typeface="微软雅黑" panose="020B0503020204020204" pitchFamily="34" charset="-122"/>
              </a:rPr>
              <a:t>Diffusion Model</a:t>
            </a:r>
            <a:r>
              <a:rPr lang="zh-CN" altLang="en-US" sz="1800" dirty="0">
                <a:latin typeface="微软雅黑" panose="020B0503020204020204" pitchFamily="34" charset="-122"/>
                <a:ea typeface="微软雅黑" panose="020B0503020204020204" pitchFamily="34" charset="-122"/>
              </a:rPr>
              <a:t>是一类新的生成模型，其理论基于扩散过程，通过基于马尔科夫链过程的加噪去噪过程，学习图像的生成过程</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即</a:t>
            </a:r>
            <a:r>
              <a:rPr lang="zh-CN" altLang="en-US" sz="1800" b="1" dirty="0">
                <a:solidFill>
                  <a:srgbClr val="FF0000"/>
                </a:solidFill>
                <a:latin typeface="微软雅黑" panose="020B0503020204020204" pitchFamily="34" charset="-122"/>
                <a:ea typeface="微软雅黑" panose="020B0503020204020204" pitchFamily="34" charset="-122"/>
              </a:rPr>
              <a:t>如何从纯高斯噪声去噪得到生成图像</a:t>
            </a:r>
            <a:r>
              <a:rPr lang="en-US" altLang="zh-CN" sz="1800" dirty="0">
                <a:latin typeface="微软雅黑" panose="020B0503020204020204" pitchFamily="34" charset="-122"/>
                <a:ea typeface="微软雅黑" panose="020B0503020204020204" pitchFamily="34" charset="-122"/>
              </a:rPr>
              <a:t>)</a:t>
            </a:r>
          </a:p>
          <a:p>
            <a:pPr lvl="1"/>
            <a:r>
              <a:rPr lang="zh-CN" altLang="en-US" sz="1800" dirty="0">
                <a:latin typeface="微软雅黑" panose="020B0503020204020204" pitchFamily="34" charset="-122"/>
                <a:ea typeface="微软雅黑" panose="020B0503020204020204" pitchFamily="34" charset="-122"/>
              </a:rPr>
              <a:t>相关论文</a:t>
            </a:r>
            <a:endParaRPr lang="en-US" altLang="zh-CN" sz="1800" dirty="0">
              <a:latin typeface="微软雅黑" panose="020B0503020204020204" pitchFamily="34" charset="-122"/>
              <a:ea typeface="微软雅黑" panose="020B0503020204020204" pitchFamily="34" charset="-122"/>
            </a:endParaRPr>
          </a:p>
          <a:p>
            <a:pPr lvl="2"/>
            <a:r>
              <a:rPr lang="en-US" altLang="zh-CN" sz="1600" dirty="0">
                <a:latin typeface="微软雅黑" panose="020B0503020204020204" pitchFamily="34" charset="-122"/>
                <a:ea typeface="微软雅黑" panose="020B0503020204020204" pitchFamily="34" charset="-122"/>
              </a:rPr>
              <a:t>DDPM: </a:t>
            </a:r>
            <a:r>
              <a:rPr lang="en-US" altLang="zh-CN" sz="1600" dirty="0">
                <a:latin typeface="微软雅黑" panose="020B0503020204020204" pitchFamily="34" charset="-122"/>
                <a:ea typeface="微软雅黑" panose="020B0503020204020204" pitchFamily="34" charset="-122"/>
                <a:hlinkClick r:id="rId2"/>
              </a:rPr>
              <a:t>https://arxiv.org/abs/2006.11239v2</a:t>
            </a:r>
            <a:endParaRPr lang="en-US" altLang="zh-CN" sz="1600" dirty="0">
              <a:latin typeface="微软雅黑" panose="020B0503020204020204" pitchFamily="34" charset="-122"/>
              <a:ea typeface="微软雅黑" panose="020B0503020204020204" pitchFamily="34" charset="-122"/>
            </a:endParaRPr>
          </a:p>
          <a:p>
            <a:pPr lvl="2"/>
            <a:r>
              <a:rPr lang="en-US" altLang="zh-CN" sz="1600" dirty="0">
                <a:latin typeface="微软雅黑" panose="020B0503020204020204" pitchFamily="34" charset="-122"/>
                <a:ea typeface="微软雅黑" panose="020B0503020204020204" pitchFamily="34" charset="-122"/>
              </a:rPr>
              <a:t>DDIM: </a:t>
            </a:r>
            <a:r>
              <a:rPr lang="en-US" altLang="zh-CN" sz="1600" dirty="0">
                <a:latin typeface="微软雅黑" panose="020B0503020204020204" pitchFamily="34" charset="-122"/>
                <a:ea typeface="微软雅黑" panose="020B0503020204020204" pitchFamily="34" charset="-122"/>
                <a:hlinkClick r:id="rId3"/>
              </a:rPr>
              <a:t>https://arxiv.org/abs/2010.02502v4</a:t>
            </a:r>
            <a:endParaRPr lang="en-US" altLang="zh-CN" sz="1600" dirty="0">
              <a:latin typeface="微软雅黑" panose="020B0503020204020204" pitchFamily="34" charset="-122"/>
              <a:ea typeface="微软雅黑" panose="020B0503020204020204" pitchFamily="34" charset="-122"/>
            </a:endParaRPr>
          </a:p>
          <a:p>
            <a:pPr lvl="2"/>
            <a:r>
              <a:rPr lang="en-US" altLang="zh-CN" sz="1600" dirty="0">
                <a:latin typeface="微软雅黑" panose="020B0503020204020204" pitchFamily="34" charset="-122"/>
                <a:ea typeface="微软雅黑" panose="020B0503020204020204" pitchFamily="34" charset="-122"/>
              </a:rPr>
              <a:t>Stable Diffusion: </a:t>
            </a:r>
            <a:r>
              <a:rPr lang="en-US" altLang="zh-CN" sz="1600" dirty="0">
                <a:latin typeface="微软雅黑" panose="020B0503020204020204" pitchFamily="34" charset="-122"/>
                <a:ea typeface="微软雅黑" panose="020B0503020204020204" pitchFamily="34" charset="-122"/>
                <a:hlinkClick r:id="rId4"/>
              </a:rPr>
              <a:t>http://arxiv.org/abs/2112.10752</a:t>
            </a:r>
            <a:endParaRPr lang="en-US" altLang="zh-CN" sz="1600" dirty="0">
              <a:latin typeface="微软雅黑" panose="020B0503020204020204" pitchFamily="34" charset="-122"/>
              <a:ea typeface="微软雅黑" panose="020B0503020204020204" pitchFamily="34" charset="-122"/>
            </a:endParaRPr>
          </a:p>
          <a:p>
            <a:pPr lvl="1"/>
            <a:r>
              <a:rPr lang="zh-CN" altLang="en-US" sz="1800" dirty="0">
                <a:latin typeface="微软雅黑" panose="020B0503020204020204" pitchFamily="34" charset="-122"/>
                <a:ea typeface="微软雅黑" panose="020B0503020204020204" pitchFamily="34" charset="-122"/>
              </a:rPr>
              <a:t>参考资料</a:t>
            </a:r>
            <a:endParaRPr lang="en-US" altLang="zh-CN" sz="1800" dirty="0">
              <a:latin typeface="微软雅黑" panose="020B0503020204020204" pitchFamily="34" charset="-122"/>
              <a:ea typeface="微软雅黑" panose="020B0503020204020204" pitchFamily="34" charset="-122"/>
            </a:endParaRPr>
          </a:p>
          <a:p>
            <a:pPr lvl="2"/>
            <a:r>
              <a:rPr lang="zh-CN" altLang="en-US" sz="1600" dirty="0">
                <a:latin typeface="微软雅黑" panose="020B0503020204020204" pitchFamily="34" charset="-122"/>
                <a:ea typeface="微软雅黑" panose="020B0503020204020204" pitchFamily="34" charset="-122"/>
                <a:hlinkClick r:id="rId5"/>
              </a:rPr>
              <a:t>由浅入深了解</a:t>
            </a:r>
            <a:r>
              <a:rPr lang="en-US" altLang="zh-CN" sz="1600" dirty="0">
                <a:latin typeface="微软雅黑" panose="020B0503020204020204" pitchFamily="34" charset="-122"/>
                <a:ea typeface="微软雅黑" panose="020B0503020204020204" pitchFamily="34" charset="-122"/>
                <a:hlinkClick r:id="rId5"/>
              </a:rPr>
              <a:t>Diffusion Model - </a:t>
            </a:r>
            <a:r>
              <a:rPr lang="zh-CN" altLang="en-US" sz="1600" dirty="0">
                <a:latin typeface="微软雅黑" panose="020B0503020204020204" pitchFamily="34" charset="-122"/>
                <a:ea typeface="微软雅黑" panose="020B0503020204020204" pitchFamily="34" charset="-122"/>
                <a:hlinkClick r:id="rId5"/>
              </a:rPr>
              <a:t>知乎 </a:t>
            </a:r>
            <a:r>
              <a:rPr lang="en-US" altLang="zh-CN" sz="1600" dirty="0">
                <a:latin typeface="微软雅黑" panose="020B0503020204020204" pitchFamily="34" charset="-122"/>
                <a:ea typeface="微软雅黑" panose="020B0503020204020204" pitchFamily="34" charset="-122"/>
                <a:hlinkClick r:id="rId5"/>
              </a:rPr>
              <a:t>(zhihu.com)</a:t>
            </a:r>
            <a:endParaRPr lang="zh-CN" altLang="en-US" sz="1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57D1DAE-2CB4-284F-C191-0AB9380A464B}"/>
              </a:ext>
            </a:extLst>
          </p:cNvPr>
          <p:cNvPicPr>
            <a:picLocks noChangeAspect="1"/>
          </p:cNvPicPr>
          <p:nvPr/>
        </p:nvPicPr>
        <p:blipFill>
          <a:blip r:embed="rId6"/>
          <a:stretch>
            <a:fillRect/>
          </a:stretch>
        </p:blipFill>
        <p:spPr>
          <a:xfrm>
            <a:off x="838200" y="4658773"/>
            <a:ext cx="6149873" cy="1364098"/>
          </a:xfrm>
          <a:prstGeom prst="rect">
            <a:avLst/>
          </a:prstGeom>
        </p:spPr>
      </p:pic>
      <p:pic>
        <p:nvPicPr>
          <p:cNvPr id="7" name="图片 6">
            <a:extLst>
              <a:ext uri="{FF2B5EF4-FFF2-40B4-BE49-F238E27FC236}">
                <a16:creationId xmlns:a16="http://schemas.microsoft.com/office/drawing/2014/main" id="{D2FD3775-F08F-0762-610F-C0C38520FD90}"/>
              </a:ext>
            </a:extLst>
          </p:cNvPr>
          <p:cNvPicPr>
            <a:picLocks noChangeAspect="1"/>
          </p:cNvPicPr>
          <p:nvPr/>
        </p:nvPicPr>
        <p:blipFill>
          <a:blip r:embed="rId7"/>
          <a:stretch>
            <a:fillRect/>
          </a:stretch>
        </p:blipFill>
        <p:spPr>
          <a:xfrm>
            <a:off x="7270811" y="3836308"/>
            <a:ext cx="4803123" cy="3009028"/>
          </a:xfrm>
          <a:prstGeom prst="rect">
            <a:avLst/>
          </a:prstGeom>
        </p:spPr>
      </p:pic>
      <p:sp>
        <p:nvSpPr>
          <p:cNvPr id="4" name="文本框 3">
            <a:extLst>
              <a:ext uri="{FF2B5EF4-FFF2-40B4-BE49-F238E27FC236}">
                <a16:creationId xmlns:a16="http://schemas.microsoft.com/office/drawing/2014/main" id="{218AEF81-F3CA-B112-83AE-74A07F179E57}"/>
              </a:ext>
            </a:extLst>
          </p:cNvPr>
          <p:cNvSpPr txBox="1"/>
          <p:nvPr/>
        </p:nvSpPr>
        <p:spPr>
          <a:xfrm>
            <a:off x="8673484" y="2547615"/>
            <a:ext cx="2752077" cy="400110"/>
          </a:xfrm>
          <a:prstGeom prst="rect">
            <a:avLst/>
          </a:prstGeom>
          <a:noFill/>
        </p:spPr>
        <p:txBody>
          <a:bodyPr wrap="squar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Diffusion Beats GAN!</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469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AD04D-E012-C606-A9AA-81E8EC0BBE77}"/>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Diffusion Models</a:t>
            </a:r>
            <a:endParaRPr lang="zh-CN" altLang="en-US" dirty="0"/>
          </a:p>
        </p:txBody>
      </p:sp>
      <p:sp>
        <p:nvSpPr>
          <p:cNvPr id="3" name="内容占位符 2">
            <a:extLst>
              <a:ext uri="{FF2B5EF4-FFF2-40B4-BE49-F238E27FC236}">
                <a16:creationId xmlns:a16="http://schemas.microsoft.com/office/drawing/2014/main" id="{8D8481EF-580C-FD1E-C7EC-CBC64E1A0D89}"/>
              </a:ext>
            </a:extLst>
          </p:cNvPr>
          <p:cNvSpPr>
            <a:spLocks noGrp="1"/>
          </p:cNvSpPr>
          <p:nvPr>
            <p:ph idx="1"/>
          </p:nvPr>
        </p:nvSpPr>
        <p:spPr/>
        <p:txBody>
          <a:bodyPr/>
          <a:lstStyle/>
          <a:p>
            <a:r>
              <a:rPr lang="en-US" altLang="zh-CN" sz="1800" dirty="0">
                <a:latin typeface="微软雅黑" panose="020B0503020204020204" pitchFamily="34" charset="-122"/>
                <a:ea typeface="微软雅黑" panose="020B0503020204020204" pitchFamily="34" charset="-122"/>
                <a:hlinkClick r:id="rId2"/>
              </a:rPr>
              <a:t>【AI</a:t>
            </a:r>
            <a:r>
              <a:rPr lang="zh-CN" altLang="en-US" sz="1800" dirty="0">
                <a:latin typeface="微软雅黑" panose="020B0503020204020204" pitchFamily="34" charset="-122"/>
                <a:ea typeface="微软雅黑" panose="020B0503020204020204" pitchFamily="34" charset="-122"/>
                <a:hlinkClick r:id="rId2"/>
              </a:rPr>
              <a:t>绘画</a:t>
            </a:r>
            <a:r>
              <a:rPr lang="en-US" altLang="zh-CN" sz="1800" dirty="0">
                <a:latin typeface="微软雅黑" panose="020B0503020204020204" pitchFamily="34" charset="-122"/>
                <a:ea typeface="微软雅黑" panose="020B0503020204020204" pitchFamily="34" charset="-122"/>
                <a:hlinkClick r:id="rId2"/>
              </a:rPr>
              <a:t>】 </a:t>
            </a:r>
            <a:r>
              <a:rPr lang="zh-CN" altLang="en-US" sz="1800" dirty="0">
                <a:latin typeface="微软雅黑" panose="020B0503020204020204" pitchFamily="34" charset="-122"/>
                <a:ea typeface="微软雅黑" panose="020B0503020204020204" pitchFamily="34" charset="-122"/>
                <a:hlinkClick r:id="rId2"/>
              </a:rPr>
              <a:t>青春美少女</a:t>
            </a:r>
            <a:r>
              <a:rPr lang="en-US" altLang="zh-CN" sz="1800" dirty="0">
                <a:latin typeface="微软雅黑" panose="020B0503020204020204" pitchFamily="34" charset="-122"/>
                <a:ea typeface="微软雅黑" panose="020B0503020204020204" pitchFamily="34" charset="-122"/>
                <a:hlinkClick r:id="rId2"/>
              </a:rPr>
              <a:t>_</a:t>
            </a:r>
            <a:r>
              <a:rPr lang="zh-CN" altLang="en-US" sz="1800" dirty="0">
                <a:latin typeface="微软雅黑" panose="020B0503020204020204" pitchFamily="34" charset="-122"/>
                <a:ea typeface="微软雅黑" panose="020B0503020204020204" pitchFamily="34" charset="-122"/>
                <a:hlinkClick r:id="rId2"/>
              </a:rPr>
              <a:t>哔哩哔哩</a:t>
            </a:r>
            <a:r>
              <a:rPr lang="en-US" altLang="zh-CN" sz="1800" dirty="0">
                <a:latin typeface="微软雅黑" panose="020B0503020204020204" pitchFamily="34" charset="-122"/>
                <a:ea typeface="微软雅黑" panose="020B0503020204020204" pitchFamily="34" charset="-122"/>
                <a:hlinkClick r:id="rId2"/>
              </a:rPr>
              <a:t>_</a:t>
            </a:r>
            <a:r>
              <a:rPr lang="en-US" altLang="zh-CN" sz="1800" dirty="0" err="1">
                <a:latin typeface="微软雅黑" panose="020B0503020204020204" pitchFamily="34" charset="-122"/>
                <a:ea typeface="微软雅黑" panose="020B0503020204020204" pitchFamily="34" charset="-122"/>
                <a:hlinkClick r:id="rId2"/>
              </a:rPr>
              <a:t>bilibili</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hlinkClick r:id="rId3"/>
              </a:rPr>
              <a:t>原野之丘 </a:t>
            </a:r>
            <a:r>
              <a:rPr lang="en-US" altLang="zh-CN" sz="1800" dirty="0">
                <a:latin typeface="微软雅黑" panose="020B0503020204020204" pitchFamily="34" charset="-122"/>
                <a:ea typeface="微软雅黑" panose="020B0503020204020204" pitchFamily="34" charset="-122"/>
                <a:hlinkClick r:id="rId3"/>
              </a:rPr>
              <a:t>- </a:t>
            </a:r>
            <a:r>
              <a:rPr lang="zh-CN" altLang="en-US" sz="1800" dirty="0">
                <a:latin typeface="微软雅黑" panose="020B0503020204020204" pitchFamily="34" charset="-122"/>
                <a:ea typeface="微软雅黑" panose="020B0503020204020204" pitchFamily="34" charset="-122"/>
                <a:hlinkClick r:id="rId3"/>
              </a:rPr>
              <a:t>由 </a:t>
            </a:r>
            <a:r>
              <a:rPr lang="en-US" altLang="zh-CN" sz="1800" dirty="0">
                <a:latin typeface="微软雅黑" panose="020B0503020204020204" pitchFamily="34" charset="-122"/>
                <a:ea typeface="微软雅黑" panose="020B0503020204020204" pitchFamily="34" charset="-122"/>
                <a:hlinkClick r:id="rId3"/>
              </a:rPr>
              <a:t>Stable Diffusion </a:t>
            </a:r>
            <a:r>
              <a:rPr lang="zh-CN" altLang="en-US" sz="1800" dirty="0">
                <a:latin typeface="微软雅黑" panose="020B0503020204020204" pitchFamily="34" charset="-122"/>
                <a:ea typeface="微软雅黑" panose="020B0503020204020204" pitchFamily="34" charset="-122"/>
                <a:hlinkClick r:id="rId3"/>
              </a:rPr>
              <a:t>生成</a:t>
            </a:r>
            <a:r>
              <a:rPr lang="en-US" altLang="zh-CN" sz="1800" dirty="0">
                <a:latin typeface="微软雅黑" panose="020B0503020204020204" pitchFamily="34" charset="-122"/>
                <a:ea typeface="微软雅黑" panose="020B0503020204020204" pitchFamily="34" charset="-122"/>
                <a:hlinkClick r:id="rId3"/>
              </a:rPr>
              <a:t>_</a:t>
            </a:r>
            <a:r>
              <a:rPr lang="zh-CN" altLang="en-US" sz="1800" dirty="0">
                <a:latin typeface="微软雅黑" panose="020B0503020204020204" pitchFamily="34" charset="-122"/>
                <a:ea typeface="微软雅黑" panose="020B0503020204020204" pitchFamily="34" charset="-122"/>
                <a:hlinkClick r:id="rId3"/>
              </a:rPr>
              <a:t>哔哩哔哩</a:t>
            </a:r>
            <a:r>
              <a:rPr lang="en-US" altLang="zh-CN" sz="1800" dirty="0">
                <a:latin typeface="微软雅黑" panose="020B0503020204020204" pitchFamily="34" charset="-122"/>
                <a:ea typeface="微软雅黑" panose="020B0503020204020204" pitchFamily="34" charset="-122"/>
                <a:hlinkClick r:id="rId3"/>
              </a:rPr>
              <a:t>_</a:t>
            </a:r>
            <a:r>
              <a:rPr lang="en-US" altLang="zh-CN" sz="1800" dirty="0" err="1">
                <a:latin typeface="微软雅黑" panose="020B0503020204020204" pitchFamily="34" charset="-122"/>
                <a:ea typeface="微软雅黑" panose="020B0503020204020204" pitchFamily="34" charset="-122"/>
                <a:hlinkClick r:id="rId3"/>
              </a:rPr>
              <a:t>bilibili</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hlinkClick r:id="rId4"/>
              </a:rPr>
              <a:t>落日“废”车 </a:t>
            </a:r>
            <a:r>
              <a:rPr lang="en-US" altLang="zh-CN" sz="1800" dirty="0">
                <a:latin typeface="微软雅黑" panose="020B0503020204020204" pitchFamily="34" charset="-122"/>
                <a:ea typeface="微软雅黑" panose="020B0503020204020204" pitchFamily="34" charset="-122"/>
                <a:hlinkClick r:id="rId4"/>
              </a:rPr>
              <a:t>- </a:t>
            </a:r>
            <a:r>
              <a:rPr lang="zh-CN" altLang="en-US" sz="1800" dirty="0">
                <a:latin typeface="微软雅黑" panose="020B0503020204020204" pitchFamily="34" charset="-122"/>
                <a:ea typeface="微软雅黑" panose="020B0503020204020204" pitchFamily="34" charset="-122"/>
                <a:hlinkClick r:id="rId4"/>
              </a:rPr>
              <a:t>由 </a:t>
            </a:r>
            <a:r>
              <a:rPr lang="en-US" altLang="zh-CN" sz="1800" dirty="0">
                <a:latin typeface="微软雅黑" panose="020B0503020204020204" pitchFamily="34" charset="-122"/>
                <a:ea typeface="微软雅黑" panose="020B0503020204020204" pitchFamily="34" charset="-122"/>
                <a:hlinkClick r:id="rId4"/>
              </a:rPr>
              <a:t>Disco Diffusion </a:t>
            </a:r>
            <a:r>
              <a:rPr lang="zh-CN" altLang="en-US" sz="1800" dirty="0">
                <a:latin typeface="微软雅黑" panose="020B0503020204020204" pitchFamily="34" charset="-122"/>
                <a:ea typeface="微软雅黑" panose="020B0503020204020204" pitchFamily="34" charset="-122"/>
                <a:hlinkClick r:id="rId4"/>
              </a:rPr>
              <a:t>生成</a:t>
            </a:r>
            <a:r>
              <a:rPr lang="en-US" altLang="zh-CN" sz="1800" dirty="0">
                <a:latin typeface="微软雅黑" panose="020B0503020204020204" pitchFamily="34" charset="-122"/>
                <a:ea typeface="微软雅黑" panose="020B0503020204020204" pitchFamily="34" charset="-122"/>
                <a:hlinkClick r:id="rId4"/>
              </a:rPr>
              <a:t>_</a:t>
            </a:r>
            <a:r>
              <a:rPr lang="zh-CN" altLang="en-US" sz="1800" dirty="0">
                <a:latin typeface="微软雅黑" panose="020B0503020204020204" pitchFamily="34" charset="-122"/>
                <a:ea typeface="微软雅黑" panose="020B0503020204020204" pitchFamily="34" charset="-122"/>
                <a:hlinkClick r:id="rId4"/>
              </a:rPr>
              <a:t>哔哩哔哩</a:t>
            </a:r>
            <a:r>
              <a:rPr lang="en-US" altLang="zh-CN" sz="1800" dirty="0">
                <a:latin typeface="微软雅黑" panose="020B0503020204020204" pitchFamily="34" charset="-122"/>
                <a:ea typeface="微软雅黑" panose="020B0503020204020204" pitchFamily="34" charset="-122"/>
                <a:hlinkClick r:id="rId4"/>
              </a:rPr>
              <a:t>_</a:t>
            </a:r>
            <a:r>
              <a:rPr lang="en-US" altLang="zh-CN" sz="1800" dirty="0" err="1">
                <a:latin typeface="微软雅黑" panose="020B0503020204020204" pitchFamily="34" charset="-122"/>
                <a:ea typeface="微软雅黑" panose="020B0503020204020204" pitchFamily="34" charset="-122"/>
                <a:hlinkClick r:id="rId4"/>
              </a:rPr>
              <a:t>bilibili</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20E80C1-C011-18E7-4EAF-DAFDADF3E238}"/>
              </a:ext>
            </a:extLst>
          </p:cNvPr>
          <p:cNvPicPr>
            <a:picLocks noChangeAspect="1"/>
          </p:cNvPicPr>
          <p:nvPr/>
        </p:nvPicPr>
        <p:blipFill rotWithShape="1">
          <a:blip r:embed="rId5"/>
          <a:srcRect l="845" t="1165" r="1"/>
          <a:stretch/>
        </p:blipFill>
        <p:spPr>
          <a:xfrm>
            <a:off x="1814745" y="3005928"/>
            <a:ext cx="2153574" cy="3814898"/>
          </a:xfrm>
          <a:prstGeom prst="rect">
            <a:avLst/>
          </a:prstGeom>
        </p:spPr>
      </p:pic>
      <p:pic>
        <p:nvPicPr>
          <p:cNvPr id="7" name="图片 6">
            <a:extLst>
              <a:ext uri="{FF2B5EF4-FFF2-40B4-BE49-F238E27FC236}">
                <a16:creationId xmlns:a16="http://schemas.microsoft.com/office/drawing/2014/main" id="{82633270-882A-6B29-1181-78C3A05C2CE6}"/>
              </a:ext>
            </a:extLst>
          </p:cNvPr>
          <p:cNvPicPr>
            <a:picLocks noChangeAspect="1"/>
          </p:cNvPicPr>
          <p:nvPr/>
        </p:nvPicPr>
        <p:blipFill>
          <a:blip r:embed="rId6"/>
          <a:stretch>
            <a:fillRect/>
          </a:stretch>
        </p:blipFill>
        <p:spPr>
          <a:xfrm>
            <a:off x="4613060" y="3005928"/>
            <a:ext cx="6095999" cy="3016953"/>
          </a:xfrm>
          <a:prstGeom prst="rect">
            <a:avLst/>
          </a:prstGeom>
        </p:spPr>
      </p:pic>
    </p:spTree>
    <p:extLst>
      <p:ext uri="{BB962C8B-B14F-4D97-AF65-F5344CB8AC3E}">
        <p14:creationId xmlns:p14="http://schemas.microsoft.com/office/powerpoint/2010/main" val="3137934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AA745-D8E2-42B9-9483-5DFCC628314C}"/>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Diffusion Model</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B4AC10F0-A585-AB4B-7218-129DA4953F7E}"/>
              </a:ext>
            </a:extLst>
          </p:cNvPr>
          <p:cNvSpPr>
            <a:spLocks noGrp="1"/>
          </p:cNvSpPr>
          <p:nvPr>
            <p:ph idx="1"/>
          </p:nvPr>
        </p:nvSpPr>
        <p:spPr/>
        <p:txBody>
          <a:bodyPr/>
          <a:lstStyle/>
          <a:p>
            <a:r>
              <a:rPr lang="zh-CN" altLang="en-US" sz="2400" dirty="0">
                <a:latin typeface="微软雅黑" panose="020B0503020204020204" pitchFamily="34" charset="-122"/>
                <a:ea typeface="微软雅黑" panose="020B0503020204020204" pitchFamily="34" charset="-122"/>
              </a:rPr>
              <a:t>在线试玩</a:t>
            </a:r>
            <a:endParaRPr lang="en-US" altLang="zh-CN" sz="2400"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rPr>
              <a:t>https://huggingface.co/CompVis/stable-diffusion-v1-4?text=An+obama</a:t>
            </a:r>
            <a:endParaRPr lang="en-US" altLang="zh-CN" sz="1800" dirty="0">
              <a:latin typeface="微软雅黑" panose="020B0503020204020204" pitchFamily="34" charset="-122"/>
              <a:ea typeface="微软雅黑" panose="020B0503020204020204" pitchFamily="34" charset="-122"/>
            </a:endParaRPr>
          </a:p>
          <a:p>
            <a:pPr lvl="1"/>
            <a:endParaRPr lang="zh-CN" altLang="en-US" dirty="0"/>
          </a:p>
        </p:txBody>
      </p:sp>
      <p:pic>
        <p:nvPicPr>
          <p:cNvPr id="5" name="图片 4">
            <a:extLst>
              <a:ext uri="{FF2B5EF4-FFF2-40B4-BE49-F238E27FC236}">
                <a16:creationId xmlns:a16="http://schemas.microsoft.com/office/drawing/2014/main" id="{754330D6-3025-A82D-A36F-9AC3A5287883}"/>
              </a:ext>
            </a:extLst>
          </p:cNvPr>
          <p:cNvPicPr>
            <a:picLocks noChangeAspect="1"/>
          </p:cNvPicPr>
          <p:nvPr/>
        </p:nvPicPr>
        <p:blipFill>
          <a:blip r:embed="rId3"/>
          <a:stretch>
            <a:fillRect/>
          </a:stretch>
        </p:blipFill>
        <p:spPr>
          <a:xfrm>
            <a:off x="1141920" y="2649868"/>
            <a:ext cx="5582696" cy="3924045"/>
          </a:xfrm>
          <a:prstGeom prst="rect">
            <a:avLst/>
          </a:prstGeom>
        </p:spPr>
      </p:pic>
      <p:sp>
        <p:nvSpPr>
          <p:cNvPr id="7" name="文本框 6">
            <a:extLst>
              <a:ext uri="{FF2B5EF4-FFF2-40B4-BE49-F238E27FC236}">
                <a16:creationId xmlns:a16="http://schemas.microsoft.com/office/drawing/2014/main" id="{273DBF24-F0C8-8C1E-3D27-7D85B784893B}"/>
              </a:ext>
            </a:extLst>
          </p:cNvPr>
          <p:cNvSpPr txBox="1"/>
          <p:nvPr/>
        </p:nvSpPr>
        <p:spPr>
          <a:xfrm>
            <a:off x="6850880" y="2495970"/>
            <a:ext cx="145888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An </a:t>
            </a:r>
            <a:r>
              <a:rPr lang="en-US" altLang="zh-CN" dirty="0" err="1">
                <a:latin typeface="微软雅黑" panose="020B0503020204020204" pitchFamily="34" charset="-122"/>
                <a:ea typeface="微软雅黑" panose="020B0503020204020204" pitchFamily="34" charset="-122"/>
              </a:rPr>
              <a:t>obama</a:t>
            </a:r>
            <a:endParaRPr lang="zh-CN" altLang="en-US"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4154042F-7949-15B4-43A3-09D221F693E1}"/>
              </a:ext>
            </a:extLst>
          </p:cNvPr>
          <p:cNvPicPr>
            <a:picLocks noChangeAspect="1"/>
          </p:cNvPicPr>
          <p:nvPr/>
        </p:nvPicPr>
        <p:blipFill>
          <a:blip r:embed="rId4"/>
          <a:stretch>
            <a:fillRect/>
          </a:stretch>
        </p:blipFill>
        <p:spPr>
          <a:xfrm>
            <a:off x="6569062" y="2820672"/>
            <a:ext cx="1781913" cy="1791218"/>
          </a:xfrm>
          <a:prstGeom prst="rect">
            <a:avLst/>
          </a:prstGeom>
        </p:spPr>
      </p:pic>
      <p:sp>
        <p:nvSpPr>
          <p:cNvPr id="13" name="文本框 12">
            <a:extLst>
              <a:ext uri="{FF2B5EF4-FFF2-40B4-BE49-F238E27FC236}">
                <a16:creationId xmlns:a16="http://schemas.microsoft.com/office/drawing/2014/main" id="{3B67B041-8795-F8BB-16EE-1EDB6F64F514}"/>
              </a:ext>
            </a:extLst>
          </p:cNvPr>
          <p:cNvSpPr txBox="1"/>
          <p:nvPr/>
        </p:nvSpPr>
        <p:spPr>
          <a:xfrm>
            <a:off x="6724616" y="4640294"/>
            <a:ext cx="506619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An man is playing basketball while singing</a:t>
            </a:r>
          </a:p>
        </p:txBody>
      </p:sp>
      <p:pic>
        <p:nvPicPr>
          <p:cNvPr id="15" name="图片 14">
            <a:extLst>
              <a:ext uri="{FF2B5EF4-FFF2-40B4-BE49-F238E27FC236}">
                <a16:creationId xmlns:a16="http://schemas.microsoft.com/office/drawing/2014/main" id="{F0825E7A-5EDA-F436-1444-1BAB712889DE}"/>
              </a:ext>
            </a:extLst>
          </p:cNvPr>
          <p:cNvPicPr>
            <a:picLocks noChangeAspect="1"/>
          </p:cNvPicPr>
          <p:nvPr/>
        </p:nvPicPr>
        <p:blipFill>
          <a:blip r:embed="rId5"/>
          <a:stretch>
            <a:fillRect/>
          </a:stretch>
        </p:blipFill>
        <p:spPr>
          <a:xfrm>
            <a:off x="8464326" y="4981226"/>
            <a:ext cx="1828534" cy="1823796"/>
          </a:xfrm>
          <a:prstGeom prst="rect">
            <a:avLst/>
          </a:prstGeom>
        </p:spPr>
      </p:pic>
      <p:pic>
        <p:nvPicPr>
          <p:cNvPr id="17" name="图片 16">
            <a:extLst>
              <a:ext uri="{FF2B5EF4-FFF2-40B4-BE49-F238E27FC236}">
                <a16:creationId xmlns:a16="http://schemas.microsoft.com/office/drawing/2014/main" id="{35590A29-5C48-6A35-B3DC-3CAEFEF65C4D}"/>
              </a:ext>
            </a:extLst>
          </p:cNvPr>
          <p:cNvPicPr>
            <a:picLocks noChangeAspect="1"/>
          </p:cNvPicPr>
          <p:nvPr/>
        </p:nvPicPr>
        <p:blipFill>
          <a:blip r:embed="rId6"/>
          <a:stretch>
            <a:fillRect/>
          </a:stretch>
        </p:blipFill>
        <p:spPr>
          <a:xfrm>
            <a:off x="8464326" y="2824068"/>
            <a:ext cx="1781914" cy="1781914"/>
          </a:xfrm>
          <a:prstGeom prst="rect">
            <a:avLst/>
          </a:prstGeom>
        </p:spPr>
      </p:pic>
      <p:sp>
        <p:nvSpPr>
          <p:cNvPr id="20" name="文本框 19">
            <a:extLst>
              <a:ext uri="{FF2B5EF4-FFF2-40B4-BE49-F238E27FC236}">
                <a16:creationId xmlns:a16="http://schemas.microsoft.com/office/drawing/2014/main" id="{8CF46BA6-8325-B4EA-A6B9-F30430F623C0}"/>
              </a:ext>
            </a:extLst>
          </p:cNvPr>
          <p:cNvSpPr txBox="1"/>
          <p:nvPr/>
        </p:nvSpPr>
        <p:spPr>
          <a:xfrm>
            <a:off x="8643534" y="2482897"/>
            <a:ext cx="161444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An cute dog</a:t>
            </a:r>
            <a:endParaRPr lang="zh-CN" altLang="en-US"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4EF6B44F-8DE7-2A7B-B8B3-3466B33370DF}"/>
              </a:ext>
            </a:extLst>
          </p:cNvPr>
          <p:cNvSpPr txBox="1"/>
          <p:nvPr/>
        </p:nvSpPr>
        <p:spPr>
          <a:xfrm>
            <a:off x="10349554" y="2195993"/>
            <a:ext cx="1840017" cy="646331"/>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An girl in cartoon style</a:t>
            </a:r>
          </a:p>
        </p:txBody>
      </p:sp>
      <p:pic>
        <p:nvPicPr>
          <p:cNvPr id="24" name="图片 23">
            <a:extLst>
              <a:ext uri="{FF2B5EF4-FFF2-40B4-BE49-F238E27FC236}">
                <a16:creationId xmlns:a16="http://schemas.microsoft.com/office/drawing/2014/main" id="{E48EC776-A589-AA03-E3D2-4BDA6D350D0F}"/>
              </a:ext>
            </a:extLst>
          </p:cNvPr>
          <p:cNvPicPr>
            <a:picLocks noChangeAspect="1"/>
          </p:cNvPicPr>
          <p:nvPr/>
        </p:nvPicPr>
        <p:blipFill>
          <a:blip r:embed="rId7"/>
          <a:stretch>
            <a:fillRect/>
          </a:stretch>
        </p:blipFill>
        <p:spPr>
          <a:xfrm>
            <a:off x="10337395" y="2820672"/>
            <a:ext cx="1777188" cy="1791218"/>
          </a:xfrm>
          <a:prstGeom prst="rect">
            <a:avLst/>
          </a:prstGeom>
        </p:spPr>
      </p:pic>
    </p:spTree>
    <p:extLst>
      <p:ext uri="{BB962C8B-B14F-4D97-AF65-F5344CB8AC3E}">
        <p14:creationId xmlns:p14="http://schemas.microsoft.com/office/powerpoint/2010/main" val="1704909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E3BA7-6CC1-E0F1-A78D-F632EE292349}"/>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Diffusion Model</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A5A12128-B23F-7606-9A8E-157D7D3A69EA}"/>
              </a:ext>
            </a:extLst>
          </p:cNvPr>
          <p:cNvSpPr>
            <a:spLocks noGrp="1"/>
          </p:cNvSpPr>
          <p:nvPr>
            <p:ph idx="1"/>
          </p:nvPr>
        </p:nvSpPr>
        <p:spPr/>
        <p:txBody>
          <a:bodyPr/>
          <a:lstStyle/>
          <a:p>
            <a:pPr algn="just"/>
            <a:r>
              <a:rPr lang="zh-CN" altLang="en-US" sz="1800" dirty="0">
                <a:latin typeface="微软雅黑" panose="020B0503020204020204" pitchFamily="34" charset="-122"/>
                <a:ea typeface="微软雅黑" panose="020B0503020204020204" pitchFamily="34" charset="-122"/>
              </a:rPr>
              <a:t>基于</a:t>
            </a:r>
            <a:r>
              <a:rPr lang="en-US" altLang="zh-CN" sz="1800" dirty="0">
                <a:latin typeface="微软雅黑" panose="020B0503020204020204" pitchFamily="34" charset="-122"/>
                <a:ea typeface="微软雅黑" panose="020B0503020204020204" pitchFamily="34" charset="-122"/>
              </a:rPr>
              <a:t>Diffusion Model</a:t>
            </a:r>
            <a:r>
              <a:rPr lang="zh-CN" altLang="en-US" sz="1800" dirty="0">
                <a:latin typeface="微软雅黑" panose="020B0503020204020204" pitchFamily="34" charset="-122"/>
                <a:ea typeface="微软雅黑" panose="020B0503020204020204" pitchFamily="34" charset="-122"/>
              </a:rPr>
              <a:t>目前已经衍生出许多</a:t>
            </a:r>
            <a:r>
              <a:rPr lang="en-US" altLang="zh-CN" sz="1800" b="1" dirty="0">
                <a:solidFill>
                  <a:srgbClr val="FF0000"/>
                </a:solidFill>
                <a:latin typeface="微软雅黑" panose="020B0503020204020204" pitchFamily="34" charset="-122"/>
                <a:ea typeface="微软雅黑" panose="020B0503020204020204" pitchFamily="34" charset="-122"/>
              </a:rPr>
              <a:t>AI</a:t>
            </a:r>
            <a:r>
              <a:rPr lang="zh-CN" altLang="en-US" sz="1800" b="1" dirty="0">
                <a:solidFill>
                  <a:srgbClr val="FF0000"/>
                </a:solidFill>
                <a:latin typeface="微软雅黑" panose="020B0503020204020204" pitchFamily="34" charset="-122"/>
                <a:ea typeface="微软雅黑" panose="020B0503020204020204" pitchFamily="34" charset="-122"/>
              </a:rPr>
              <a:t>绘画的工具和应用</a:t>
            </a:r>
            <a:r>
              <a:rPr lang="zh-CN" altLang="en-US" sz="1800" dirty="0">
                <a:latin typeface="微软雅黑" panose="020B0503020204020204" pitchFamily="34" charset="-122"/>
                <a:ea typeface="微软雅黑" panose="020B0503020204020204" pitchFamily="34" charset="-122"/>
              </a:rPr>
              <a:t>，并且很多已经具备商业化的条件，出现了很多高质量的付费</a:t>
            </a:r>
            <a:r>
              <a:rPr lang="en-US" altLang="zh-CN" sz="1800" dirty="0">
                <a:latin typeface="微软雅黑" panose="020B0503020204020204" pitchFamily="34" charset="-122"/>
                <a:ea typeface="微软雅黑" panose="020B0503020204020204" pitchFamily="34" charset="-122"/>
              </a:rPr>
              <a:t>AI</a:t>
            </a:r>
            <a:r>
              <a:rPr lang="zh-CN" altLang="en-US" sz="1800" dirty="0">
                <a:latin typeface="微软雅黑" panose="020B0503020204020204" pitchFamily="34" charset="-122"/>
                <a:ea typeface="微软雅黑" panose="020B0503020204020204" pitchFamily="34" charset="-122"/>
              </a:rPr>
              <a:t>绘画应用，</a:t>
            </a:r>
            <a:r>
              <a:rPr lang="en-US" altLang="zh-CN" sz="1800" dirty="0" err="1">
                <a:latin typeface="微软雅黑" panose="020B0503020204020204" pitchFamily="34" charset="-122"/>
                <a:ea typeface="微软雅黑" panose="020B0503020204020204" pitchFamily="34" charset="-122"/>
              </a:rPr>
              <a:t>Midjourney</a:t>
            </a:r>
            <a:r>
              <a:rPr lang="zh-CN" altLang="en-US" sz="1800" dirty="0">
                <a:latin typeface="微软雅黑" panose="020B0503020204020204" pitchFamily="34" charset="-122"/>
                <a:ea typeface="微软雅黑" panose="020B0503020204020204" pitchFamily="34" charset="-122"/>
              </a:rPr>
              <a:t>就是其中一款非常流行的应用，主打高质量的图像生成，其生成的图像大多很有设计感，在设计圈广受好评和追捧。</a:t>
            </a:r>
            <a:endParaRPr lang="en-US" altLang="zh-CN" sz="18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1F63EEA-B152-1325-58D9-4E3F64A0A176}"/>
              </a:ext>
            </a:extLst>
          </p:cNvPr>
          <p:cNvPicPr>
            <a:picLocks noChangeAspect="1"/>
          </p:cNvPicPr>
          <p:nvPr/>
        </p:nvPicPr>
        <p:blipFill rotWithShape="1">
          <a:blip r:embed="rId2"/>
          <a:srcRect b="2395"/>
          <a:stretch/>
        </p:blipFill>
        <p:spPr>
          <a:xfrm>
            <a:off x="626769" y="2669034"/>
            <a:ext cx="4433501" cy="4106042"/>
          </a:xfrm>
          <a:prstGeom prst="rect">
            <a:avLst/>
          </a:prstGeom>
        </p:spPr>
      </p:pic>
      <p:pic>
        <p:nvPicPr>
          <p:cNvPr id="7" name="图片 6">
            <a:extLst>
              <a:ext uri="{FF2B5EF4-FFF2-40B4-BE49-F238E27FC236}">
                <a16:creationId xmlns:a16="http://schemas.microsoft.com/office/drawing/2014/main" id="{EE34FB8C-D236-57DB-A1E6-253AF0828EFD}"/>
              </a:ext>
            </a:extLst>
          </p:cNvPr>
          <p:cNvPicPr>
            <a:picLocks noChangeAspect="1"/>
          </p:cNvPicPr>
          <p:nvPr/>
        </p:nvPicPr>
        <p:blipFill>
          <a:blip r:embed="rId3"/>
          <a:stretch>
            <a:fillRect/>
          </a:stretch>
        </p:blipFill>
        <p:spPr>
          <a:xfrm>
            <a:off x="5195695" y="2655703"/>
            <a:ext cx="4433501" cy="4092710"/>
          </a:xfrm>
          <a:prstGeom prst="rect">
            <a:avLst/>
          </a:prstGeom>
        </p:spPr>
      </p:pic>
      <p:sp>
        <p:nvSpPr>
          <p:cNvPr id="9" name="文本框 8">
            <a:extLst>
              <a:ext uri="{FF2B5EF4-FFF2-40B4-BE49-F238E27FC236}">
                <a16:creationId xmlns:a16="http://schemas.microsoft.com/office/drawing/2014/main" id="{9D594B15-B3C1-7E4F-BB5D-993C425807FF}"/>
              </a:ext>
            </a:extLst>
          </p:cNvPr>
          <p:cNvSpPr txBox="1"/>
          <p:nvPr/>
        </p:nvSpPr>
        <p:spPr>
          <a:xfrm>
            <a:off x="9629196" y="2669034"/>
            <a:ext cx="2938934" cy="338554"/>
          </a:xfrm>
          <a:prstGeom prst="rect">
            <a:avLst/>
          </a:prstGeom>
          <a:noFill/>
        </p:spPr>
        <p:txBody>
          <a:bodyPr wrap="square">
            <a:spAutoFit/>
          </a:bodyPr>
          <a:lstStyle/>
          <a:p>
            <a:r>
              <a:rPr lang="en-US" altLang="zh-CN" sz="1600" dirty="0" err="1">
                <a:latin typeface="微软雅黑" panose="020B0503020204020204" pitchFamily="34" charset="-122"/>
                <a:ea typeface="微软雅黑" panose="020B0503020204020204" pitchFamily="34" charset="-122"/>
                <a:hlinkClick r:id="rId4"/>
              </a:rPr>
              <a:t>Midjourney</a:t>
            </a:r>
            <a:r>
              <a:rPr lang="en-US" altLang="zh-CN" sz="1600" dirty="0">
                <a:latin typeface="微软雅黑" panose="020B0503020204020204" pitchFamily="34" charset="-122"/>
                <a:ea typeface="微软雅黑" panose="020B0503020204020204" pitchFamily="34" charset="-122"/>
                <a:hlinkClick r:id="rId4"/>
              </a:rPr>
              <a:t> Showcase</a:t>
            </a:r>
            <a:endParaRPr lang="zh-CN" altLang="en-US" sz="16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1982BC4-82A6-88C0-BE22-32E3215CA3EA}"/>
              </a:ext>
            </a:extLst>
          </p:cNvPr>
          <p:cNvSpPr txBox="1"/>
          <p:nvPr/>
        </p:nvSpPr>
        <p:spPr>
          <a:xfrm>
            <a:off x="9764621" y="3299057"/>
            <a:ext cx="2325949" cy="1077218"/>
          </a:xfrm>
          <a:prstGeom prst="rect">
            <a:avLst/>
          </a:prstGeom>
          <a:noFill/>
        </p:spPr>
        <p:txBody>
          <a:bodyPr wrap="square" rtlCol="0">
            <a:spAutoFit/>
          </a:bodyPr>
          <a:lstStyle/>
          <a:p>
            <a:pPr algn="just"/>
            <a:r>
              <a:rPr lang="en-US" altLang="zh-CN" sz="1600" dirty="0" err="1">
                <a:latin typeface="微软雅黑" panose="020B0503020204020204" pitchFamily="34" charset="-122"/>
                <a:ea typeface="微软雅黑" panose="020B0503020204020204" pitchFamily="34" charset="-122"/>
              </a:rPr>
              <a:t>Midjourneys</a:t>
            </a:r>
            <a:r>
              <a:rPr lang="zh-CN" altLang="en-US" sz="1600" dirty="0">
                <a:latin typeface="微软雅黑" panose="020B0503020204020204" pitchFamily="34" charset="-122"/>
                <a:ea typeface="微软雅黑" panose="020B0503020204020204" pitchFamily="34" charset="-122"/>
              </a:rPr>
              <a:t>目前新用户只有</a:t>
            </a:r>
            <a:r>
              <a:rPr lang="en-US" altLang="zh-CN" sz="1600" b="1" dirty="0">
                <a:solidFill>
                  <a:srgbClr val="FF0000"/>
                </a:solidFill>
                <a:latin typeface="微软雅黑" panose="020B0503020204020204" pitchFamily="34" charset="-122"/>
                <a:ea typeface="微软雅黑" panose="020B0503020204020204" pitchFamily="34" charset="-122"/>
              </a:rPr>
              <a:t>25</a:t>
            </a:r>
            <a:r>
              <a:rPr lang="zh-CN" altLang="en-US" sz="1600" b="1" dirty="0">
                <a:solidFill>
                  <a:srgbClr val="FF0000"/>
                </a:solidFill>
                <a:latin typeface="微软雅黑" panose="020B0503020204020204" pitchFamily="34" charset="-122"/>
                <a:ea typeface="微软雅黑" panose="020B0503020204020204" pitchFamily="34" charset="-122"/>
              </a:rPr>
              <a:t>次免费试用</a:t>
            </a:r>
            <a:r>
              <a:rPr lang="zh-CN" altLang="en-US" sz="1600" dirty="0">
                <a:latin typeface="微软雅黑" panose="020B0503020204020204" pitchFamily="34" charset="-122"/>
                <a:ea typeface="微软雅黑" panose="020B0503020204020204" pitchFamily="34" charset="-122"/>
              </a:rPr>
              <a:t>的机会，用完之后需要续费试用</a:t>
            </a:r>
          </a:p>
        </p:txBody>
      </p:sp>
    </p:spTree>
    <p:extLst>
      <p:ext uri="{BB962C8B-B14F-4D97-AF65-F5344CB8AC3E}">
        <p14:creationId xmlns:p14="http://schemas.microsoft.com/office/powerpoint/2010/main" val="323571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38642-86F0-637E-C5EF-5D63B4E7BFE7}"/>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Diffusion Model</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57FA060A-F2CD-B2CB-34F6-1B57F2F6D317}"/>
              </a:ext>
            </a:extLst>
          </p:cNvPr>
          <p:cNvSpPr>
            <a:spLocks noGrp="1"/>
          </p:cNvSpPr>
          <p:nvPr>
            <p:ph idx="1"/>
          </p:nvPr>
        </p:nvSpPr>
        <p:spPr/>
        <p:txBody>
          <a:bodyPr/>
          <a:lstStyle/>
          <a:p>
            <a:r>
              <a:rPr lang="zh-CN" altLang="en-US" sz="1800" dirty="0">
                <a:latin typeface="微软雅黑" panose="020B0503020204020204" pitchFamily="34" charset="-122"/>
                <a:ea typeface="微软雅黑" panose="020B0503020204020204" pitchFamily="34" charset="-122"/>
              </a:rPr>
              <a:t>其他的</a:t>
            </a:r>
            <a:r>
              <a:rPr lang="en-US" altLang="zh-CN" sz="1800" dirty="0">
                <a:latin typeface="微软雅黑" panose="020B0503020204020204" pitchFamily="34" charset="-122"/>
                <a:ea typeface="微软雅黑" panose="020B0503020204020204" pitchFamily="34" charset="-122"/>
              </a:rPr>
              <a:t>AI</a:t>
            </a:r>
            <a:r>
              <a:rPr lang="zh-CN" altLang="en-US" sz="1800" dirty="0">
                <a:latin typeface="微软雅黑" panose="020B0503020204020204" pitchFamily="34" charset="-122"/>
                <a:ea typeface="微软雅黑" panose="020B0503020204020204" pitchFamily="34" charset="-122"/>
              </a:rPr>
              <a:t>绘画软件</a:t>
            </a:r>
            <a:endParaRPr lang="en-US" altLang="zh-CN" sz="18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E88069F-015A-F91A-B041-F63C2552961B}"/>
              </a:ext>
            </a:extLst>
          </p:cNvPr>
          <p:cNvPicPr>
            <a:picLocks noChangeAspect="1"/>
          </p:cNvPicPr>
          <p:nvPr/>
        </p:nvPicPr>
        <p:blipFill>
          <a:blip r:embed="rId2"/>
          <a:stretch>
            <a:fillRect/>
          </a:stretch>
        </p:blipFill>
        <p:spPr>
          <a:xfrm>
            <a:off x="838200" y="2753696"/>
            <a:ext cx="4852721" cy="3588757"/>
          </a:xfrm>
          <a:prstGeom prst="rect">
            <a:avLst/>
          </a:prstGeom>
        </p:spPr>
      </p:pic>
      <p:pic>
        <p:nvPicPr>
          <p:cNvPr id="11" name="图片 10">
            <a:extLst>
              <a:ext uri="{FF2B5EF4-FFF2-40B4-BE49-F238E27FC236}">
                <a16:creationId xmlns:a16="http://schemas.microsoft.com/office/drawing/2014/main" id="{F50D7DF7-B72D-FC29-3A9A-D8E28D83F55A}"/>
              </a:ext>
            </a:extLst>
          </p:cNvPr>
          <p:cNvPicPr>
            <a:picLocks noChangeAspect="1"/>
          </p:cNvPicPr>
          <p:nvPr/>
        </p:nvPicPr>
        <p:blipFill>
          <a:blip r:embed="rId3"/>
          <a:stretch>
            <a:fillRect/>
          </a:stretch>
        </p:blipFill>
        <p:spPr>
          <a:xfrm>
            <a:off x="5930618" y="2868455"/>
            <a:ext cx="5950998" cy="3473998"/>
          </a:xfrm>
          <a:prstGeom prst="rect">
            <a:avLst/>
          </a:prstGeom>
        </p:spPr>
      </p:pic>
      <p:sp>
        <p:nvSpPr>
          <p:cNvPr id="13" name="文本框 12">
            <a:extLst>
              <a:ext uri="{FF2B5EF4-FFF2-40B4-BE49-F238E27FC236}">
                <a16:creationId xmlns:a16="http://schemas.microsoft.com/office/drawing/2014/main" id="{121C58ED-94E3-89B4-E368-FEDDFA349869}"/>
              </a:ext>
            </a:extLst>
          </p:cNvPr>
          <p:cNvSpPr txBox="1"/>
          <p:nvPr/>
        </p:nvSpPr>
        <p:spPr>
          <a:xfrm>
            <a:off x="217300" y="2056634"/>
            <a:ext cx="6094520" cy="646331"/>
          </a:xfrm>
          <a:prstGeom prst="rect">
            <a:avLst/>
          </a:prstGeom>
          <a:noFill/>
        </p:spPr>
        <p:txBody>
          <a:bodyPr wrap="square">
            <a:spAutoFit/>
          </a:bodyPr>
          <a:lstStyle/>
          <a:p>
            <a:pPr lvl="1"/>
            <a:r>
              <a:rPr lang="en-US" altLang="zh-CN" sz="1800" dirty="0">
                <a:latin typeface="微软雅黑" panose="020B0503020204020204" pitchFamily="34" charset="-122"/>
                <a:ea typeface="微软雅黑" panose="020B0503020204020204" pitchFamily="34" charset="-122"/>
                <a:hlinkClick r:id="rId4"/>
              </a:rPr>
              <a:t>https://link.zhihu.com/?target=https%3A//openai.com/dall-e-2/</a:t>
            </a:r>
            <a:endParaRPr lang="en-US" altLang="zh-CN" sz="18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DDC6E6A-E59E-86AB-8C52-DE64B71F1B06}"/>
              </a:ext>
            </a:extLst>
          </p:cNvPr>
          <p:cNvSpPr txBox="1"/>
          <p:nvPr/>
        </p:nvSpPr>
        <p:spPr>
          <a:xfrm>
            <a:off x="8081165" y="2055421"/>
            <a:ext cx="2663035" cy="338554"/>
          </a:xfrm>
          <a:prstGeom prst="rect">
            <a:avLst/>
          </a:prstGeom>
          <a:noFill/>
        </p:spPr>
        <p:txBody>
          <a:bodyPr wrap="square">
            <a:spAutoFit/>
          </a:bodyPr>
          <a:lstStyle/>
          <a:p>
            <a:r>
              <a:rPr lang="en-US" altLang="zh-CN" sz="1600" dirty="0" err="1">
                <a:latin typeface="微软雅黑" panose="020B0503020204020204" pitchFamily="34" charset="-122"/>
                <a:ea typeface="微软雅黑" panose="020B0503020204020204" pitchFamily="34" charset="-122"/>
                <a:hlinkClick r:id="rId5"/>
              </a:rPr>
              <a:t>DreamStudio</a:t>
            </a:r>
            <a:endParaRPr lang="zh-CN" altLang="en-US" sz="16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E89120C-4E80-54C4-5AAA-B8BCC6B303AA}"/>
              </a:ext>
            </a:extLst>
          </p:cNvPr>
          <p:cNvSpPr txBox="1"/>
          <p:nvPr/>
        </p:nvSpPr>
        <p:spPr>
          <a:xfrm>
            <a:off x="7454646" y="2379799"/>
            <a:ext cx="3899154"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hlinkClick r:id="rId6"/>
              </a:rPr>
              <a:t>Stable Diffusion — Stability AI</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013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31E3F-6820-F7A0-F477-6CE927129080}"/>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Diffusion Model</a:t>
            </a:r>
            <a:endParaRPr lang="zh-CN" altLang="en-US" dirty="0"/>
          </a:p>
        </p:txBody>
      </p:sp>
      <p:sp>
        <p:nvSpPr>
          <p:cNvPr id="3" name="内容占位符 2">
            <a:extLst>
              <a:ext uri="{FF2B5EF4-FFF2-40B4-BE49-F238E27FC236}">
                <a16:creationId xmlns:a16="http://schemas.microsoft.com/office/drawing/2014/main" id="{9FCE495B-9372-3D48-BB0F-2580147EC4C2}"/>
              </a:ext>
            </a:extLst>
          </p:cNvPr>
          <p:cNvSpPr>
            <a:spLocks noGrp="1"/>
          </p:cNvSpPr>
          <p:nvPr>
            <p:ph idx="1"/>
          </p:nvPr>
        </p:nvSpPr>
        <p:spPr/>
        <p:txBody>
          <a:bodyPr/>
          <a:lstStyle/>
          <a:p>
            <a:r>
              <a:rPr lang="en-US" altLang="zh-CN" sz="2000" dirty="0">
                <a:latin typeface="微软雅黑" panose="020B0503020204020204" pitchFamily="34" charset="-122"/>
                <a:ea typeface="微软雅黑" panose="020B0503020204020204" pitchFamily="34" charset="-122"/>
                <a:hlinkClick r:id="rId2"/>
              </a:rPr>
              <a:t>https://www.bing.com/create</a:t>
            </a:r>
            <a:endParaRPr lang="en-US" altLang="zh-CN" sz="2000" dirty="0">
              <a:latin typeface="微软雅黑" panose="020B0503020204020204" pitchFamily="34" charset="-122"/>
              <a:ea typeface="微软雅黑" panose="020B0503020204020204" pitchFamily="34" charset="-122"/>
            </a:endParaRPr>
          </a:p>
          <a:p>
            <a:pPr marL="0" indent="0">
              <a:buNone/>
            </a:pP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2059FB2-3F18-0D7A-88B9-3BA8F3D6327B}"/>
              </a:ext>
            </a:extLst>
          </p:cNvPr>
          <p:cNvPicPr>
            <a:picLocks noChangeAspect="1"/>
          </p:cNvPicPr>
          <p:nvPr/>
        </p:nvPicPr>
        <p:blipFill>
          <a:blip r:embed="rId3"/>
          <a:stretch>
            <a:fillRect/>
          </a:stretch>
        </p:blipFill>
        <p:spPr>
          <a:xfrm>
            <a:off x="6129571" y="2348192"/>
            <a:ext cx="5929259" cy="4437197"/>
          </a:xfrm>
          <a:prstGeom prst="rect">
            <a:avLst/>
          </a:prstGeom>
        </p:spPr>
      </p:pic>
      <p:pic>
        <p:nvPicPr>
          <p:cNvPr id="7" name="图片 6">
            <a:extLst>
              <a:ext uri="{FF2B5EF4-FFF2-40B4-BE49-F238E27FC236}">
                <a16:creationId xmlns:a16="http://schemas.microsoft.com/office/drawing/2014/main" id="{62716E18-B478-FCDC-9BE7-B49A7424764F}"/>
              </a:ext>
            </a:extLst>
          </p:cNvPr>
          <p:cNvPicPr>
            <a:picLocks noChangeAspect="1"/>
          </p:cNvPicPr>
          <p:nvPr/>
        </p:nvPicPr>
        <p:blipFill>
          <a:blip r:embed="rId4"/>
          <a:stretch>
            <a:fillRect/>
          </a:stretch>
        </p:blipFill>
        <p:spPr>
          <a:xfrm>
            <a:off x="241199" y="2348191"/>
            <a:ext cx="5809384" cy="4437197"/>
          </a:xfrm>
          <a:prstGeom prst="rect">
            <a:avLst/>
          </a:prstGeom>
        </p:spPr>
      </p:pic>
    </p:spTree>
    <p:extLst>
      <p:ext uri="{BB962C8B-B14F-4D97-AF65-F5344CB8AC3E}">
        <p14:creationId xmlns:p14="http://schemas.microsoft.com/office/powerpoint/2010/main" val="1314710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D1C72-1ABA-2A16-0F08-139F826515D3}"/>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Diffusion Model</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89DC76F6-A202-A2FD-0DB5-3ECFC1990536}"/>
              </a:ext>
            </a:extLst>
          </p:cNvPr>
          <p:cNvSpPr>
            <a:spLocks noGrp="1"/>
          </p:cNvSpPr>
          <p:nvPr>
            <p:ph idx="1"/>
          </p:nvPr>
        </p:nvSpPr>
        <p:spPr/>
        <p:txBody>
          <a:bodyPr/>
          <a:lstStyle/>
          <a:p>
            <a:r>
              <a:rPr lang="zh-CN" altLang="en-US" sz="2000" dirty="0">
                <a:latin typeface="微软雅黑" panose="020B0503020204020204" pitchFamily="34" charset="-122"/>
                <a:ea typeface="微软雅黑" panose="020B0503020204020204" pitchFamily="34" charset="-122"/>
                <a:hlinkClick r:id="rId2"/>
              </a:rPr>
              <a:t>文心一格 </a:t>
            </a:r>
            <a:r>
              <a:rPr lang="en-US" altLang="zh-CN" sz="2000" dirty="0">
                <a:latin typeface="微软雅黑" panose="020B0503020204020204" pitchFamily="34" charset="-122"/>
                <a:ea typeface="微软雅黑" panose="020B0503020204020204" pitchFamily="34" charset="-122"/>
                <a:hlinkClick r:id="rId2"/>
              </a:rPr>
              <a:t>- AI</a:t>
            </a:r>
            <a:r>
              <a:rPr lang="zh-CN" altLang="en-US" sz="2000" dirty="0">
                <a:latin typeface="微软雅黑" panose="020B0503020204020204" pitchFamily="34" charset="-122"/>
                <a:ea typeface="微软雅黑" panose="020B0503020204020204" pitchFamily="34" charset="-122"/>
                <a:hlinkClick r:id="rId2"/>
              </a:rPr>
              <a:t>艺术和创意辅助平台 </a:t>
            </a:r>
            <a:r>
              <a:rPr lang="en-US" altLang="zh-CN" sz="2000" dirty="0">
                <a:latin typeface="微软雅黑" panose="020B0503020204020204" pitchFamily="34" charset="-122"/>
                <a:ea typeface="微软雅黑" panose="020B0503020204020204" pitchFamily="34" charset="-122"/>
                <a:hlinkClick r:id="rId2"/>
              </a:rPr>
              <a:t>(baidu.com)</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059A207-3B69-8E3B-DA32-8054BC10D01D}"/>
              </a:ext>
            </a:extLst>
          </p:cNvPr>
          <p:cNvPicPr>
            <a:picLocks noChangeAspect="1"/>
          </p:cNvPicPr>
          <p:nvPr/>
        </p:nvPicPr>
        <p:blipFill>
          <a:blip r:embed="rId3"/>
          <a:stretch>
            <a:fillRect/>
          </a:stretch>
        </p:blipFill>
        <p:spPr>
          <a:xfrm>
            <a:off x="1870582" y="2282649"/>
            <a:ext cx="7175763" cy="4344532"/>
          </a:xfrm>
          <a:prstGeom prst="rect">
            <a:avLst/>
          </a:prstGeom>
        </p:spPr>
      </p:pic>
    </p:spTree>
    <p:extLst>
      <p:ext uri="{BB962C8B-B14F-4D97-AF65-F5344CB8AC3E}">
        <p14:creationId xmlns:p14="http://schemas.microsoft.com/office/powerpoint/2010/main" val="2843562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F98D5-9750-BA8D-4927-68998B926367}"/>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服务器申请</a:t>
            </a:r>
          </a:p>
        </p:txBody>
      </p:sp>
      <p:pic>
        <p:nvPicPr>
          <p:cNvPr id="9" name="图片 8">
            <a:extLst>
              <a:ext uri="{FF2B5EF4-FFF2-40B4-BE49-F238E27FC236}">
                <a16:creationId xmlns:a16="http://schemas.microsoft.com/office/drawing/2014/main" id="{1ECE8278-D1F6-0327-6B4E-799895A5A302}"/>
              </a:ext>
            </a:extLst>
          </p:cNvPr>
          <p:cNvPicPr>
            <a:picLocks noChangeAspect="1"/>
          </p:cNvPicPr>
          <p:nvPr/>
        </p:nvPicPr>
        <p:blipFill>
          <a:blip r:embed="rId2"/>
          <a:stretch>
            <a:fillRect/>
          </a:stretch>
        </p:blipFill>
        <p:spPr>
          <a:xfrm>
            <a:off x="0" y="1470167"/>
            <a:ext cx="5909250" cy="4797470"/>
          </a:xfrm>
          <a:prstGeom prst="rect">
            <a:avLst/>
          </a:prstGeom>
        </p:spPr>
      </p:pic>
      <p:sp>
        <p:nvSpPr>
          <p:cNvPr id="10" name="文本框 9">
            <a:extLst>
              <a:ext uri="{FF2B5EF4-FFF2-40B4-BE49-F238E27FC236}">
                <a16:creationId xmlns:a16="http://schemas.microsoft.com/office/drawing/2014/main" id="{C313DD1C-5C05-970A-501C-922AC8111EC7}"/>
              </a:ext>
            </a:extLst>
          </p:cNvPr>
          <p:cNvSpPr txBox="1"/>
          <p:nvPr/>
        </p:nvSpPr>
        <p:spPr>
          <a:xfrm>
            <a:off x="7116238" y="5161795"/>
            <a:ext cx="4995863"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新人注册可以赠送初始金额，免费试用一些</a:t>
            </a: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资源</a:t>
            </a:r>
          </a:p>
        </p:txBody>
      </p:sp>
      <p:pic>
        <p:nvPicPr>
          <p:cNvPr id="16" name="图片 15">
            <a:extLst>
              <a:ext uri="{FF2B5EF4-FFF2-40B4-BE49-F238E27FC236}">
                <a16:creationId xmlns:a16="http://schemas.microsoft.com/office/drawing/2014/main" id="{5F6724BE-DA17-AF22-9E5E-5693ACA49CDB}"/>
              </a:ext>
            </a:extLst>
          </p:cNvPr>
          <p:cNvPicPr>
            <a:picLocks noChangeAspect="1"/>
          </p:cNvPicPr>
          <p:nvPr/>
        </p:nvPicPr>
        <p:blipFill>
          <a:blip r:embed="rId3"/>
          <a:stretch>
            <a:fillRect/>
          </a:stretch>
        </p:blipFill>
        <p:spPr>
          <a:xfrm>
            <a:off x="5900372" y="1470167"/>
            <a:ext cx="6317447" cy="3601449"/>
          </a:xfrm>
          <a:prstGeom prst="rect">
            <a:avLst/>
          </a:prstGeom>
        </p:spPr>
      </p:pic>
      <p:sp>
        <p:nvSpPr>
          <p:cNvPr id="17" name="文本框 16">
            <a:extLst>
              <a:ext uri="{FF2B5EF4-FFF2-40B4-BE49-F238E27FC236}">
                <a16:creationId xmlns:a16="http://schemas.microsoft.com/office/drawing/2014/main" id="{E07B0486-9C2A-7372-88AC-7C8D80735270}"/>
              </a:ext>
            </a:extLst>
          </p:cNvPr>
          <p:cNvSpPr txBox="1"/>
          <p:nvPr/>
        </p:nvSpPr>
        <p:spPr>
          <a:xfrm>
            <a:off x="7421731" y="5646198"/>
            <a:ext cx="4616389" cy="646331"/>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注册链接</a:t>
            </a:r>
            <a:r>
              <a:rPr lang="en-US" altLang="zh-CN" dirty="0">
                <a:latin typeface="微软雅黑" panose="020B0503020204020204" pitchFamily="34" charset="-122"/>
                <a:ea typeface="微软雅黑" panose="020B0503020204020204" pitchFamily="34" charset="-122"/>
              </a:rPr>
              <a:t>: </a:t>
            </a:r>
            <a:r>
              <a:rPr lang="en-US" altLang="zh-CN" dirty="0">
                <a:solidFill>
                  <a:srgbClr val="222222"/>
                </a:solidFill>
                <a:latin typeface="微软雅黑" panose="020B0503020204020204" pitchFamily="34" charset="-122"/>
                <a:ea typeface="微软雅黑" panose="020B0503020204020204" pitchFamily="34" charset="-122"/>
                <a:hlinkClick r:id="rId4"/>
              </a:rPr>
              <a:t>http://</a:t>
            </a:r>
            <a:r>
              <a:rPr lang="en-US" altLang="zh-CN" b="0" i="0" dirty="0">
                <a:solidFill>
                  <a:srgbClr val="222222"/>
                </a:solidFill>
                <a:effectLst/>
                <a:latin typeface="微软雅黑" panose="020B0503020204020204" pitchFamily="34" charset="-122"/>
                <a:ea typeface="微软雅黑" panose="020B0503020204020204" pitchFamily="34" charset="-122"/>
                <a:hlinkClick r:id="rId4"/>
              </a:rPr>
              <a:t>mistgpu.com/i/803488</a:t>
            </a:r>
            <a:endParaRPr lang="en-US" altLang="zh-CN" b="0" i="0" dirty="0">
              <a:solidFill>
                <a:srgbClr val="222222"/>
              </a:solidFill>
              <a:effectLst/>
              <a:latin typeface="微软雅黑" panose="020B0503020204020204" pitchFamily="34" charset="-122"/>
              <a:ea typeface="微软雅黑" panose="020B0503020204020204" pitchFamily="34" charset="-122"/>
            </a:endParaRPr>
          </a:p>
          <a:p>
            <a:endParaRPr lang="en-US" altLang="zh-CN" b="0" i="0" dirty="0">
              <a:solidFill>
                <a:srgbClr val="22222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479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9E8DE-FD0A-5FCD-5C3D-46B4A32F3A7F}"/>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Diffusion Model</a:t>
            </a:r>
            <a:endParaRPr lang="zh-CN" altLang="en-US" dirty="0"/>
          </a:p>
        </p:txBody>
      </p:sp>
      <p:sp>
        <p:nvSpPr>
          <p:cNvPr id="3" name="内容占位符 2">
            <a:extLst>
              <a:ext uri="{FF2B5EF4-FFF2-40B4-BE49-F238E27FC236}">
                <a16:creationId xmlns:a16="http://schemas.microsoft.com/office/drawing/2014/main" id="{405B8B7F-BDE9-8ECD-4616-7222F9AD70E1}"/>
              </a:ext>
            </a:extLst>
          </p:cNvPr>
          <p:cNvSpPr>
            <a:spLocks noGrp="1"/>
          </p:cNvSpPr>
          <p:nvPr>
            <p:ph idx="1"/>
          </p:nvPr>
        </p:nvSpPr>
        <p:spPr/>
        <p:txBody>
          <a:bodyPr/>
          <a:lstStyle/>
          <a:p>
            <a:r>
              <a:rPr lang="zh-CN" altLang="en-US" sz="2000" b="1" dirty="0">
                <a:solidFill>
                  <a:srgbClr val="FF0000"/>
                </a:solidFill>
                <a:latin typeface="微软雅黑" panose="020B0503020204020204" pitchFamily="34" charset="-122"/>
                <a:ea typeface="微软雅黑" panose="020B0503020204020204" pitchFamily="34" charset="-122"/>
              </a:rPr>
              <a:t>免费方案 </a:t>
            </a:r>
            <a:r>
              <a:rPr lang="en-US" altLang="zh-CN" sz="2000" dirty="0">
                <a:latin typeface="微软雅黑" panose="020B0503020204020204" pitchFamily="34" charset="-122"/>
                <a:ea typeface="微软雅黑" panose="020B0503020204020204" pitchFamily="34" charset="-122"/>
              </a:rPr>
              <a:t>– Stable Diffusion </a:t>
            </a:r>
            <a:r>
              <a:rPr lang="en-US" altLang="zh-CN" sz="2000" dirty="0" err="1">
                <a:latin typeface="微软雅黑" panose="020B0503020204020204" pitchFamily="34" charset="-122"/>
                <a:ea typeface="微软雅黑" panose="020B0503020204020204" pitchFamily="34" charset="-122"/>
              </a:rPr>
              <a:t>WebUI</a:t>
            </a:r>
            <a:r>
              <a:rPr lang="en-US" altLang="zh-CN" sz="2000" dirty="0">
                <a:latin typeface="微软雅黑" panose="020B0503020204020204" pitchFamily="34" charset="-122"/>
                <a:ea typeface="微软雅黑" panose="020B0503020204020204" pitchFamily="34" charset="-122"/>
              </a:rPr>
              <a:t> + </a:t>
            </a:r>
            <a:r>
              <a:rPr lang="en-US" altLang="zh-CN" sz="2000" dirty="0" err="1">
                <a:latin typeface="微软雅黑" panose="020B0503020204020204" pitchFamily="34" charset="-122"/>
                <a:ea typeface="微软雅黑" panose="020B0503020204020204" pitchFamily="34" charset="-122"/>
              </a:rPr>
              <a:t>Civitai</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a:latin typeface="微软雅黑" panose="020B0503020204020204" pitchFamily="34" charset="-122"/>
                <a:ea typeface="微软雅黑" panose="020B0503020204020204" pitchFamily="34" charset="-122"/>
              </a:rPr>
              <a:t>Stable Diffusion </a:t>
            </a:r>
            <a:r>
              <a:rPr lang="en-US" altLang="zh-CN" sz="1600" dirty="0" err="1">
                <a:latin typeface="微软雅黑" panose="020B0503020204020204" pitchFamily="34" charset="-122"/>
                <a:ea typeface="微软雅黑" panose="020B0503020204020204" pitchFamily="34" charset="-122"/>
              </a:rPr>
              <a:t>WebUI</a:t>
            </a:r>
            <a:r>
              <a:rPr lang="zh-CN" altLang="en-US" sz="1600" dirty="0">
                <a:latin typeface="微软雅黑" panose="020B0503020204020204" pitchFamily="34" charset="-122"/>
                <a:ea typeface="微软雅黑" panose="020B0503020204020204" pitchFamily="34" charset="-122"/>
              </a:rPr>
              <a:t>是开源的基于原始</a:t>
            </a:r>
            <a:r>
              <a:rPr lang="en-US" altLang="zh-CN" sz="1600" dirty="0">
                <a:latin typeface="微软雅黑" panose="020B0503020204020204" pitchFamily="34" charset="-122"/>
                <a:ea typeface="微软雅黑" panose="020B0503020204020204" pitchFamily="34" charset="-122"/>
              </a:rPr>
              <a:t>Stable Diffusion</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绘画应用，为原始的</a:t>
            </a:r>
            <a:r>
              <a:rPr lang="en-US" altLang="zh-CN" sz="1600" dirty="0">
                <a:latin typeface="微软雅黑" panose="020B0503020204020204" pitchFamily="34" charset="-122"/>
                <a:ea typeface="微软雅黑" panose="020B0503020204020204" pitchFamily="34" charset="-122"/>
              </a:rPr>
              <a:t>Stable Diffusion</a:t>
            </a:r>
            <a:r>
              <a:rPr lang="zh-CN" altLang="en-US" sz="1600" dirty="0">
                <a:latin typeface="微软雅黑" panose="020B0503020204020204" pitchFamily="34" charset="-122"/>
                <a:ea typeface="微软雅黑" panose="020B0503020204020204" pitchFamily="34" charset="-122"/>
              </a:rPr>
              <a:t>加上了</a:t>
            </a:r>
            <a:r>
              <a:rPr lang="en-US" altLang="zh-CN" sz="1600" dirty="0">
                <a:latin typeface="微软雅黑" panose="020B0503020204020204" pitchFamily="34" charset="-122"/>
                <a:ea typeface="微软雅黑" panose="020B0503020204020204" pitchFamily="34" charset="-122"/>
              </a:rPr>
              <a:t>UI</a:t>
            </a:r>
            <a:r>
              <a:rPr lang="zh-CN" altLang="en-US" sz="1600" dirty="0">
                <a:latin typeface="微软雅黑" panose="020B0503020204020204" pitchFamily="34" charset="-122"/>
                <a:ea typeface="微软雅黑" panose="020B0503020204020204" pitchFamily="34" charset="-122"/>
              </a:rPr>
              <a:t>界面，大大提高了易用性。</a:t>
            </a:r>
            <a:r>
              <a:rPr lang="zh-CN" altLang="en-US" sz="1600" b="1" dirty="0">
                <a:solidFill>
                  <a:srgbClr val="FF0000"/>
                </a:solidFill>
                <a:latin typeface="微软雅黑" panose="020B0503020204020204" pitchFamily="34" charset="-122"/>
                <a:ea typeface="微软雅黑" panose="020B0503020204020204" pitchFamily="34" charset="-122"/>
              </a:rPr>
              <a:t>缺点</a:t>
            </a:r>
            <a:r>
              <a:rPr lang="zh-CN" altLang="en-US" sz="1600" dirty="0">
                <a:latin typeface="微软雅黑" panose="020B0503020204020204" pitchFamily="34" charset="-122"/>
                <a:ea typeface="微软雅黑" panose="020B0503020204020204" pitchFamily="34" charset="-122"/>
              </a:rPr>
              <a:t>是</a:t>
            </a:r>
            <a:r>
              <a:rPr lang="zh-CN" altLang="en-US" sz="1600" b="1" dirty="0">
                <a:solidFill>
                  <a:srgbClr val="FF0000"/>
                </a:solidFill>
                <a:latin typeface="微软雅黑" panose="020B0503020204020204" pitchFamily="34" charset="-122"/>
                <a:ea typeface="微软雅黑" panose="020B0503020204020204" pitchFamily="34" charset="-122"/>
              </a:rPr>
              <a:t>生成图像时得需要用到自己的计算资源对硬件设备略有要求</a:t>
            </a:r>
            <a:r>
              <a:rPr lang="zh-CN" altLang="en-US" sz="1600" dirty="0">
                <a:latin typeface="微软雅黑" panose="020B0503020204020204" pitchFamily="34" charset="-122"/>
                <a:ea typeface="微软雅黑" panose="020B0503020204020204" pitchFamily="34" charset="-122"/>
              </a:rPr>
              <a:t>，同时相比较上面介绍的成熟的商业化的</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绘画软件，没有官方提供的各种定制化的模型，这时候就要用到</a:t>
            </a:r>
            <a:r>
              <a:rPr lang="en-US" altLang="zh-CN" sz="1600" dirty="0" err="1">
                <a:latin typeface="微软雅黑" panose="020B0503020204020204" pitchFamily="34" charset="-122"/>
                <a:ea typeface="微软雅黑" panose="020B0503020204020204" pitchFamily="34" charset="-122"/>
              </a:rPr>
              <a:t>Civitai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俗称</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站</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上面</a:t>
            </a:r>
            <a:r>
              <a:rPr lang="zh-CN" altLang="en-US" sz="1600" b="1" dirty="0">
                <a:solidFill>
                  <a:srgbClr val="FF0000"/>
                </a:solidFill>
                <a:latin typeface="微软雅黑" panose="020B0503020204020204" pitchFamily="34" charset="-122"/>
                <a:ea typeface="微软雅黑" panose="020B0503020204020204" pitchFamily="34" charset="-122"/>
              </a:rPr>
              <a:t>有大量用户使用自己的数据训练的</a:t>
            </a:r>
            <a:r>
              <a:rPr lang="en-US" altLang="zh-CN" sz="1600" b="1" dirty="0">
                <a:solidFill>
                  <a:srgbClr val="FF0000"/>
                </a:solidFill>
                <a:latin typeface="微软雅黑" panose="020B0503020204020204" pitchFamily="34" charset="-122"/>
                <a:ea typeface="微软雅黑" panose="020B0503020204020204" pitchFamily="34" charset="-122"/>
              </a:rPr>
              <a:t>AI</a:t>
            </a:r>
            <a:r>
              <a:rPr lang="zh-CN" altLang="en-US" sz="1600" b="1" dirty="0">
                <a:solidFill>
                  <a:srgbClr val="FF0000"/>
                </a:solidFill>
                <a:latin typeface="微软雅黑" panose="020B0503020204020204" pitchFamily="34" charset="-122"/>
                <a:ea typeface="微软雅黑" panose="020B0503020204020204" pitchFamily="34" charset="-122"/>
              </a:rPr>
              <a:t>生成自定义模型</a:t>
            </a:r>
            <a:r>
              <a:rPr lang="zh-CN" altLang="en-US" sz="1600" dirty="0">
                <a:latin typeface="微软雅黑" panose="020B0503020204020204" pitchFamily="34" charset="-122"/>
                <a:ea typeface="微软雅黑" panose="020B0503020204020204" pitchFamily="34" charset="-122"/>
              </a:rPr>
              <a:t>，或者浏览和下载其他用户创建的模型。然后可以将这些模型与 </a:t>
            </a:r>
            <a:r>
              <a:rPr lang="en-US" altLang="zh-CN" sz="1600" dirty="0">
                <a:latin typeface="微软雅黑" panose="020B0503020204020204" pitchFamily="34" charset="-122"/>
                <a:ea typeface="微软雅黑" panose="020B0503020204020204" pitchFamily="34" charset="-122"/>
              </a:rPr>
              <a:t>AI </a:t>
            </a:r>
            <a:r>
              <a:rPr lang="zh-CN" altLang="en-US" sz="1600" dirty="0">
                <a:latin typeface="微软雅黑" panose="020B0503020204020204" pitchFamily="34" charset="-122"/>
                <a:ea typeface="微软雅黑" panose="020B0503020204020204" pitchFamily="34" charset="-122"/>
              </a:rPr>
              <a:t>艺术软件一起使用，以生成独特的艺术作品。</a:t>
            </a:r>
          </a:p>
        </p:txBody>
      </p:sp>
      <p:pic>
        <p:nvPicPr>
          <p:cNvPr id="5" name="图片 4">
            <a:extLst>
              <a:ext uri="{FF2B5EF4-FFF2-40B4-BE49-F238E27FC236}">
                <a16:creationId xmlns:a16="http://schemas.microsoft.com/office/drawing/2014/main" id="{03238E91-E1D7-15CC-16C3-2AF478A866DC}"/>
              </a:ext>
            </a:extLst>
          </p:cNvPr>
          <p:cNvPicPr>
            <a:picLocks noChangeAspect="1"/>
          </p:cNvPicPr>
          <p:nvPr/>
        </p:nvPicPr>
        <p:blipFill>
          <a:blip r:embed="rId2"/>
          <a:stretch>
            <a:fillRect/>
          </a:stretch>
        </p:blipFill>
        <p:spPr>
          <a:xfrm>
            <a:off x="1539538" y="3302074"/>
            <a:ext cx="7439487" cy="3555926"/>
          </a:xfrm>
          <a:prstGeom prst="rect">
            <a:avLst/>
          </a:prstGeom>
        </p:spPr>
      </p:pic>
      <p:sp>
        <p:nvSpPr>
          <p:cNvPr id="7" name="文本框 6">
            <a:extLst>
              <a:ext uri="{FF2B5EF4-FFF2-40B4-BE49-F238E27FC236}">
                <a16:creationId xmlns:a16="http://schemas.microsoft.com/office/drawing/2014/main" id="{D87773C9-D9F1-EA45-F39C-B7C70B660257}"/>
              </a:ext>
            </a:extLst>
          </p:cNvPr>
          <p:cNvSpPr txBox="1"/>
          <p:nvPr/>
        </p:nvSpPr>
        <p:spPr>
          <a:xfrm>
            <a:off x="8979025" y="3900533"/>
            <a:ext cx="3547368" cy="830997"/>
          </a:xfrm>
          <a:prstGeom prst="rect">
            <a:avLst/>
          </a:prstGeom>
          <a:noFill/>
        </p:spPr>
        <p:txBody>
          <a:bodyPr wrap="square">
            <a:spAutoFit/>
          </a:bodyPr>
          <a:lstStyle/>
          <a:p>
            <a:r>
              <a:rPr lang="en-US" altLang="zh-CN" sz="1600" dirty="0" err="1">
                <a:latin typeface="微软雅黑" panose="020B0503020204020204" pitchFamily="34" charset="-122"/>
                <a:ea typeface="微软雅黑" panose="020B0503020204020204" pitchFamily="34" charset="-122"/>
                <a:hlinkClick r:id="rId3"/>
              </a:rPr>
              <a:t>Civitai</a:t>
            </a:r>
            <a:r>
              <a:rPr lang="en-US" altLang="zh-CN" sz="1600" dirty="0">
                <a:latin typeface="微软雅黑" panose="020B0503020204020204" pitchFamily="34" charset="-122"/>
                <a:ea typeface="微软雅黑" panose="020B0503020204020204" pitchFamily="34" charset="-122"/>
                <a:hlinkClick r:id="rId3"/>
              </a:rPr>
              <a:t> | Stable Diffusion models, embeddings, </a:t>
            </a:r>
            <a:r>
              <a:rPr lang="en-US" altLang="zh-CN" sz="1600" dirty="0" err="1">
                <a:latin typeface="微软雅黑" panose="020B0503020204020204" pitchFamily="34" charset="-122"/>
                <a:ea typeface="微软雅黑" panose="020B0503020204020204" pitchFamily="34" charset="-122"/>
                <a:hlinkClick r:id="rId3"/>
              </a:rPr>
              <a:t>LoRAs</a:t>
            </a:r>
            <a:r>
              <a:rPr lang="en-US" altLang="zh-CN" sz="1600" dirty="0">
                <a:latin typeface="微软雅黑" panose="020B0503020204020204" pitchFamily="34" charset="-122"/>
                <a:ea typeface="微软雅黑" panose="020B0503020204020204" pitchFamily="34" charset="-122"/>
                <a:hlinkClick r:id="rId3"/>
              </a:rPr>
              <a:t> and more</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注</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访问需要翻墙</a:t>
            </a:r>
          </a:p>
        </p:txBody>
      </p:sp>
    </p:spTree>
    <p:extLst>
      <p:ext uri="{BB962C8B-B14F-4D97-AF65-F5344CB8AC3E}">
        <p14:creationId xmlns:p14="http://schemas.microsoft.com/office/powerpoint/2010/main" val="475769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42688-7E0A-4A28-2B4B-BB8D7C08965D}"/>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Diffusion Models</a:t>
            </a:r>
            <a:endParaRPr lang="zh-CN" altLang="en-US" dirty="0">
              <a:latin typeface="微软雅黑" panose="020B0503020204020204" pitchFamily="34" charset="-122"/>
              <a:ea typeface="微软雅黑" panose="020B0503020204020204" pitchFamily="34" charset="-122"/>
            </a:endParaRPr>
          </a:p>
        </p:txBody>
      </p:sp>
      <p:pic>
        <p:nvPicPr>
          <p:cNvPr id="5" name="内容占位符 4">
            <a:extLst>
              <a:ext uri="{FF2B5EF4-FFF2-40B4-BE49-F238E27FC236}">
                <a16:creationId xmlns:a16="http://schemas.microsoft.com/office/drawing/2014/main" id="{2B879407-88F5-D7F8-27B0-61F858263BED}"/>
              </a:ext>
            </a:extLst>
          </p:cNvPr>
          <p:cNvPicPr>
            <a:picLocks noGrp="1" noChangeAspect="1"/>
          </p:cNvPicPr>
          <p:nvPr>
            <p:ph idx="1"/>
          </p:nvPr>
        </p:nvPicPr>
        <p:blipFill>
          <a:blip r:embed="rId2"/>
          <a:stretch>
            <a:fillRect/>
          </a:stretch>
        </p:blipFill>
        <p:spPr>
          <a:xfrm>
            <a:off x="354983" y="1364876"/>
            <a:ext cx="5714645" cy="4805649"/>
          </a:xfrm>
        </p:spPr>
      </p:pic>
      <p:pic>
        <p:nvPicPr>
          <p:cNvPr id="7" name="图片 6">
            <a:extLst>
              <a:ext uri="{FF2B5EF4-FFF2-40B4-BE49-F238E27FC236}">
                <a16:creationId xmlns:a16="http://schemas.microsoft.com/office/drawing/2014/main" id="{56EFA52C-BBB6-4407-15D4-67725E8ACBD1}"/>
              </a:ext>
            </a:extLst>
          </p:cNvPr>
          <p:cNvPicPr>
            <a:picLocks noChangeAspect="1"/>
          </p:cNvPicPr>
          <p:nvPr/>
        </p:nvPicPr>
        <p:blipFill>
          <a:blip r:embed="rId3"/>
          <a:stretch>
            <a:fillRect/>
          </a:stretch>
        </p:blipFill>
        <p:spPr>
          <a:xfrm>
            <a:off x="6185038" y="1364876"/>
            <a:ext cx="5714645" cy="3599617"/>
          </a:xfrm>
          <a:prstGeom prst="rect">
            <a:avLst/>
          </a:prstGeom>
        </p:spPr>
      </p:pic>
      <p:sp>
        <p:nvSpPr>
          <p:cNvPr id="9" name="文本框 8">
            <a:extLst>
              <a:ext uri="{FF2B5EF4-FFF2-40B4-BE49-F238E27FC236}">
                <a16:creationId xmlns:a16="http://schemas.microsoft.com/office/drawing/2014/main" id="{8231DAC7-E892-974A-89B9-36FA87CD6D19}"/>
              </a:ext>
            </a:extLst>
          </p:cNvPr>
          <p:cNvSpPr txBox="1"/>
          <p:nvPr/>
        </p:nvSpPr>
        <p:spPr>
          <a:xfrm>
            <a:off x="6362330" y="4964493"/>
            <a:ext cx="6094520" cy="646331"/>
          </a:xfrm>
          <a:prstGeom prst="rect">
            <a:avLst/>
          </a:prstGeom>
          <a:noFill/>
        </p:spPr>
        <p:txBody>
          <a:bodyPr wrap="square">
            <a:spAutoFit/>
          </a:bodyPr>
          <a:lstStyle/>
          <a:p>
            <a:r>
              <a:rPr lang="fr-FR" altLang="zh-CN" dirty="0">
                <a:latin typeface="微软雅黑" panose="020B0503020204020204" pitchFamily="34" charset="-122"/>
                <a:ea typeface="微软雅黑" panose="020B0503020204020204" pitchFamily="34" charset="-122"/>
                <a:hlinkClick r:id="rId4"/>
              </a:rPr>
              <a:t>CompVis/stable-diffusion: A latent text-to-image diffusion model (github.com)</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389BD76-465A-9DC3-FFA2-00DB22F414A6}"/>
              </a:ext>
            </a:extLst>
          </p:cNvPr>
          <p:cNvSpPr txBox="1"/>
          <p:nvPr/>
        </p:nvSpPr>
        <p:spPr>
          <a:xfrm>
            <a:off x="512686" y="6169709"/>
            <a:ext cx="6227684" cy="646331"/>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hlinkClick r:id="rId5"/>
              </a:rPr>
              <a:t>AUTOMATIC1111/stable-diffusion-</a:t>
            </a:r>
            <a:r>
              <a:rPr lang="en-US" altLang="zh-CN" dirty="0" err="1">
                <a:latin typeface="微软雅黑" panose="020B0503020204020204" pitchFamily="34" charset="-122"/>
                <a:ea typeface="微软雅黑" panose="020B0503020204020204" pitchFamily="34" charset="-122"/>
                <a:hlinkClick r:id="rId5"/>
              </a:rPr>
              <a:t>webui</a:t>
            </a:r>
            <a:r>
              <a:rPr lang="en-US" altLang="zh-CN" dirty="0">
                <a:latin typeface="微软雅黑" panose="020B0503020204020204" pitchFamily="34" charset="-122"/>
                <a:ea typeface="微软雅黑" panose="020B0503020204020204" pitchFamily="34" charset="-122"/>
                <a:hlinkClick r:id="rId5"/>
              </a:rPr>
              <a:t>: Stable Diffusion web UI (github.com)</a:t>
            </a: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2C29E29-58C9-888F-EF82-2AEFB99E0B1F}"/>
              </a:ext>
            </a:extLst>
          </p:cNvPr>
          <p:cNvSpPr txBox="1"/>
          <p:nvPr/>
        </p:nvSpPr>
        <p:spPr>
          <a:xfrm>
            <a:off x="6495125" y="5770485"/>
            <a:ext cx="5429434"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使用</a:t>
            </a:r>
            <a:r>
              <a:rPr lang="en-US" altLang="zh-CN" sz="1600" dirty="0">
                <a:latin typeface="微软雅黑" panose="020B0503020204020204" pitchFamily="34" charset="-122"/>
                <a:ea typeface="微软雅黑" panose="020B0503020204020204" pitchFamily="34" charset="-122"/>
              </a:rPr>
              <a:t>Stable Diffusion </a:t>
            </a:r>
            <a:r>
              <a:rPr lang="en-US" altLang="zh-CN" sz="1600" dirty="0" err="1">
                <a:latin typeface="微软雅黑" panose="020B0503020204020204" pitchFamily="34" charset="-122"/>
                <a:ea typeface="微软雅黑" panose="020B0503020204020204" pitchFamily="34" charset="-122"/>
              </a:rPr>
              <a:t>WebUI</a:t>
            </a:r>
            <a:r>
              <a:rPr lang="zh-CN" altLang="en-US" sz="1600" dirty="0">
                <a:latin typeface="微软雅黑" panose="020B0503020204020204" pitchFamily="34" charset="-122"/>
                <a:ea typeface="微软雅黑" panose="020B0503020204020204" pitchFamily="34" charset="-122"/>
              </a:rPr>
              <a:t>将在</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站上下载的模型加载到本地的</a:t>
            </a:r>
            <a:r>
              <a:rPr lang="en-US" altLang="zh-CN" sz="1600" dirty="0">
                <a:latin typeface="微软雅黑" panose="020B0503020204020204" pitchFamily="34" charset="-122"/>
                <a:ea typeface="微软雅黑" panose="020B0503020204020204" pitchFamily="34" charset="-122"/>
              </a:rPr>
              <a:t>Stable Diffusion</a:t>
            </a:r>
            <a:r>
              <a:rPr lang="zh-CN" altLang="en-US" sz="1600" dirty="0">
                <a:latin typeface="微软雅黑" panose="020B0503020204020204" pitchFamily="34" charset="-122"/>
                <a:ea typeface="微软雅黑" panose="020B0503020204020204" pitchFamily="34" charset="-122"/>
              </a:rPr>
              <a:t>模型中，进行</a:t>
            </a:r>
            <a:r>
              <a:rPr lang="en-US" altLang="zh-CN" sz="1600" dirty="0">
                <a:latin typeface="微软雅黑" panose="020B0503020204020204" pitchFamily="34" charset="-122"/>
                <a:ea typeface="微软雅黑" panose="020B0503020204020204" pitchFamily="34" charset="-122"/>
              </a:rPr>
              <a:t>finetune</a:t>
            </a:r>
            <a:r>
              <a:rPr lang="zh-CN" altLang="en-US" sz="1600" dirty="0">
                <a:latin typeface="微软雅黑" panose="020B0503020204020204" pitchFamily="34" charset="-122"/>
                <a:ea typeface="微软雅黑" panose="020B0503020204020204" pitchFamily="34" charset="-122"/>
              </a:rPr>
              <a:t>即可进行图像生成</a:t>
            </a:r>
          </a:p>
        </p:txBody>
      </p:sp>
      <p:sp>
        <p:nvSpPr>
          <p:cNvPr id="4" name="箭头: 右 3">
            <a:extLst>
              <a:ext uri="{FF2B5EF4-FFF2-40B4-BE49-F238E27FC236}">
                <a16:creationId xmlns:a16="http://schemas.microsoft.com/office/drawing/2014/main" id="{6E7C2816-5356-D27D-C7D1-08938B5782A5}"/>
              </a:ext>
            </a:extLst>
          </p:cNvPr>
          <p:cNvSpPr/>
          <p:nvPr/>
        </p:nvSpPr>
        <p:spPr>
          <a:xfrm rot="10800000">
            <a:off x="6156124" y="6083250"/>
            <a:ext cx="260150" cy="205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2585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862AE-2650-894B-5A44-040AAE55637B}"/>
              </a:ext>
            </a:extLst>
          </p:cNvPr>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Pytorch</a:t>
            </a:r>
            <a:r>
              <a:rPr lang="zh-CN" altLang="en-US" dirty="0">
                <a:latin typeface="微软雅黑" panose="020B0503020204020204" pitchFamily="34" charset="-122"/>
                <a:ea typeface="微软雅黑" panose="020B0503020204020204" pitchFamily="34" charset="-122"/>
              </a:rPr>
              <a:t>深度学习实践</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三</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932A54F1-8C81-9527-5C2E-82C77E48261F}"/>
              </a:ext>
            </a:extLst>
          </p:cNvPr>
          <p:cNvSpPr>
            <a:spLocks noGrp="1"/>
          </p:cNvSpPr>
          <p:nvPr>
            <p:ph type="body" idx="1"/>
          </p:nvPr>
        </p:nvSpPr>
        <p:spPr/>
        <p:txBody>
          <a:bodyPr/>
          <a:lstStyle/>
          <a:p>
            <a:r>
              <a:rPr lang="en-US" altLang="zh-CN" dirty="0" err="1">
                <a:latin typeface="微软雅黑" panose="020B0503020204020204" pitchFamily="34" charset="-122"/>
                <a:ea typeface="微软雅黑" panose="020B0503020204020204" pitchFamily="34" charset="-122"/>
              </a:rPr>
              <a:t>Pytorch</a:t>
            </a:r>
            <a:r>
              <a:rPr lang="zh-CN" altLang="en-US" dirty="0">
                <a:latin typeface="微软雅黑" panose="020B0503020204020204" pitchFamily="34" charset="-122"/>
                <a:ea typeface="微软雅黑" panose="020B0503020204020204" pitchFamily="34" charset="-122"/>
              </a:rPr>
              <a:t>代码和进行文献复现</a:t>
            </a:r>
          </a:p>
        </p:txBody>
      </p:sp>
    </p:spTree>
    <p:extLst>
      <p:ext uri="{BB962C8B-B14F-4D97-AF65-F5344CB8AC3E}">
        <p14:creationId xmlns:p14="http://schemas.microsoft.com/office/powerpoint/2010/main" val="1978767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AA745-D8E2-42B9-9483-5DFCC628314C}"/>
              </a:ext>
            </a:extLst>
          </p:cNvPr>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Github</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B4AC10F0-A585-AB4B-7218-129DA4953F7E}"/>
              </a:ext>
            </a:extLst>
          </p:cNvPr>
          <p:cNvSpPr>
            <a:spLocks noGrp="1"/>
          </p:cNvSpPr>
          <p:nvPr>
            <p:ph idx="1"/>
          </p:nvPr>
        </p:nvSpPr>
        <p:spPr/>
        <p:txBody>
          <a:bodyPr>
            <a:normAutofit/>
          </a:bodyPr>
          <a:lstStyle/>
          <a:p>
            <a:r>
              <a:rPr lang="zh-CN" altLang="en-US" sz="2000" dirty="0">
                <a:latin typeface="微软雅黑" panose="020B0503020204020204" pitchFamily="34" charset="-122"/>
                <a:ea typeface="微软雅黑" panose="020B0503020204020204" pitchFamily="34" charset="-122"/>
              </a:rPr>
              <a:t>当你看完一篇论文想要进行论文复现时，大多数的代码都是通过</a:t>
            </a:r>
            <a:r>
              <a:rPr lang="en-US" altLang="zh-CN" sz="2000" dirty="0" err="1">
                <a:latin typeface="微软雅黑" panose="020B0503020204020204" pitchFamily="34" charset="-122"/>
                <a:ea typeface="微软雅黑" panose="020B0503020204020204" pitchFamily="34" charset="-122"/>
              </a:rPr>
              <a:t>Github</a:t>
            </a:r>
            <a:r>
              <a:rPr lang="zh-CN" altLang="en-US" sz="2000" dirty="0">
                <a:latin typeface="微软雅黑" panose="020B0503020204020204" pitchFamily="34" charset="-122"/>
                <a:ea typeface="微软雅黑" panose="020B0503020204020204" pitchFamily="34" charset="-122"/>
              </a:rPr>
              <a:t>获得，对于一份完全陌生的</a:t>
            </a:r>
            <a:r>
              <a:rPr lang="en-US" altLang="zh-CN" sz="2000" dirty="0" err="1">
                <a:latin typeface="微软雅黑" panose="020B0503020204020204" pitchFamily="34" charset="-122"/>
                <a:ea typeface="微软雅黑" panose="020B0503020204020204" pitchFamily="34" charset="-122"/>
              </a:rPr>
              <a:t>Github</a:t>
            </a:r>
            <a:r>
              <a:rPr lang="zh-CN" altLang="en-US" sz="2000" dirty="0">
                <a:latin typeface="微软雅黑" panose="020B0503020204020204" pitchFamily="34" charset="-122"/>
                <a:ea typeface="微软雅黑" panose="020B0503020204020204" pitchFamily="34" charset="-122"/>
              </a:rPr>
              <a:t>代码，首先要阅读的是</a:t>
            </a:r>
            <a:r>
              <a:rPr lang="en-US" altLang="zh-CN" sz="2000" dirty="0">
                <a:latin typeface="微软雅黑" panose="020B0503020204020204" pitchFamily="34" charset="-122"/>
                <a:ea typeface="微软雅黑" panose="020B0503020204020204" pitchFamily="34" charset="-122"/>
              </a:rPr>
              <a:t>Readme.md</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requirement.txt</a:t>
            </a:r>
            <a:endParaRPr lang="zh-CN" altLang="en-US" sz="2000" dirty="0"/>
          </a:p>
        </p:txBody>
      </p:sp>
      <p:pic>
        <p:nvPicPr>
          <p:cNvPr id="6" name="图片 5">
            <a:extLst>
              <a:ext uri="{FF2B5EF4-FFF2-40B4-BE49-F238E27FC236}">
                <a16:creationId xmlns:a16="http://schemas.microsoft.com/office/drawing/2014/main" id="{2DDD6DE9-683E-E65B-52DB-AC730F0D9110}"/>
              </a:ext>
            </a:extLst>
          </p:cNvPr>
          <p:cNvPicPr>
            <a:picLocks noChangeAspect="1"/>
          </p:cNvPicPr>
          <p:nvPr/>
        </p:nvPicPr>
        <p:blipFill>
          <a:blip r:embed="rId2"/>
          <a:stretch>
            <a:fillRect/>
          </a:stretch>
        </p:blipFill>
        <p:spPr>
          <a:xfrm>
            <a:off x="1103790" y="2695295"/>
            <a:ext cx="6243653" cy="3797580"/>
          </a:xfrm>
          <a:prstGeom prst="rect">
            <a:avLst/>
          </a:prstGeom>
        </p:spPr>
      </p:pic>
      <p:pic>
        <p:nvPicPr>
          <p:cNvPr id="9" name="图片 8">
            <a:extLst>
              <a:ext uri="{FF2B5EF4-FFF2-40B4-BE49-F238E27FC236}">
                <a16:creationId xmlns:a16="http://schemas.microsoft.com/office/drawing/2014/main" id="{597517CA-60E0-C970-60A1-C95D9754FE61}"/>
              </a:ext>
            </a:extLst>
          </p:cNvPr>
          <p:cNvPicPr>
            <a:picLocks noChangeAspect="1"/>
          </p:cNvPicPr>
          <p:nvPr/>
        </p:nvPicPr>
        <p:blipFill rotWithShape="1">
          <a:blip r:embed="rId3"/>
          <a:srcRect r="53199"/>
          <a:stretch/>
        </p:blipFill>
        <p:spPr>
          <a:xfrm>
            <a:off x="6242468" y="2936329"/>
            <a:ext cx="4845742" cy="2677433"/>
          </a:xfrm>
          <a:prstGeom prst="rect">
            <a:avLst/>
          </a:prstGeom>
        </p:spPr>
      </p:pic>
      <p:sp>
        <p:nvSpPr>
          <p:cNvPr id="5" name="文本框 4">
            <a:extLst>
              <a:ext uri="{FF2B5EF4-FFF2-40B4-BE49-F238E27FC236}">
                <a16:creationId xmlns:a16="http://schemas.microsoft.com/office/drawing/2014/main" id="{AF330E88-30D0-BD49-6E2D-2F2D81127B1C}"/>
              </a:ext>
            </a:extLst>
          </p:cNvPr>
          <p:cNvSpPr txBox="1"/>
          <p:nvPr/>
        </p:nvSpPr>
        <p:spPr>
          <a:xfrm>
            <a:off x="5145349" y="5988734"/>
            <a:ext cx="7046651"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hlinkClick r:id="rId4"/>
              </a:rPr>
              <a:t>https://github.com/junyanz/pytorch-CycleGAN-and-pix2pix</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3390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AA745-D8E2-42B9-9483-5DFCC628314C}"/>
              </a:ext>
            </a:extLst>
          </p:cNvPr>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代码结构</a:t>
            </a:r>
          </a:p>
        </p:txBody>
      </p:sp>
      <p:sp>
        <p:nvSpPr>
          <p:cNvPr id="3" name="内容占位符 2">
            <a:extLst>
              <a:ext uri="{FF2B5EF4-FFF2-40B4-BE49-F238E27FC236}">
                <a16:creationId xmlns:a16="http://schemas.microsoft.com/office/drawing/2014/main" id="{B4AC10F0-A585-AB4B-7218-129DA4953F7E}"/>
              </a:ext>
            </a:extLst>
          </p:cNvPr>
          <p:cNvSpPr>
            <a:spLocks noGrp="1"/>
          </p:cNvSpPr>
          <p:nvPr>
            <p:ph idx="1"/>
          </p:nvPr>
        </p:nvSpPr>
        <p:spPr/>
        <p:txBody>
          <a:bodyPr/>
          <a:lstStyle/>
          <a:p>
            <a:r>
              <a:rPr lang="zh-CN" altLang="en-US" sz="2400" dirty="0">
                <a:latin typeface="微软雅黑" panose="020B0503020204020204" pitchFamily="34" charset="-122"/>
                <a:ea typeface="微软雅黑" panose="020B0503020204020204" pitchFamily="34" charset="-122"/>
              </a:rPr>
              <a:t>一</a:t>
            </a:r>
            <a:r>
              <a:rPr lang="zh-CN" altLang="en-US" sz="2000" dirty="0">
                <a:latin typeface="微软雅黑" panose="020B0503020204020204" pitchFamily="34" charset="-122"/>
                <a:ea typeface="微软雅黑" panose="020B0503020204020204" pitchFamily="34" charset="-122"/>
              </a:rPr>
              <a:t>份基础的</a:t>
            </a:r>
            <a:r>
              <a:rPr lang="en-US" altLang="zh-CN" sz="2000" dirty="0" err="1">
                <a:latin typeface="微软雅黑" panose="020B0503020204020204" pitchFamily="34" charset="-122"/>
                <a:ea typeface="微软雅黑" panose="020B0503020204020204" pitchFamily="34" charset="-122"/>
              </a:rPr>
              <a:t>pytorch</a:t>
            </a:r>
            <a:r>
              <a:rPr lang="zh-CN" altLang="en-US" sz="2000" dirty="0">
                <a:latin typeface="微软雅黑" panose="020B0503020204020204" pitchFamily="34" charset="-122"/>
                <a:ea typeface="微软雅黑" panose="020B0503020204020204" pitchFamily="34" charset="-122"/>
              </a:rPr>
              <a:t>的深度学习代码，主要分为以下几个部分：</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数据与数据处理</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模型</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主要函数（</a:t>
            </a:r>
            <a:r>
              <a:rPr lang="en-US" altLang="zh-CN" sz="2000" dirty="0">
                <a:latin typeface="微软雅黑" panose="020B0503020204020204" pitchFamily="34" charset="-122"/>
                <a:ea typeface="微软雅黑" panose="020B0503020204020204" pitchFamily="34" charset="-122"/>
              </a:rPr>
              <a:t>train.py</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test.py</a:t>
            </a:r>
            <a:r>
              <a:rPr lang="zh-CN" altLang="en-US" sz="2000" dirty="0">
                <a:latin typeface="微软雅黑" panose="020B0503020204020204" pitchFamily="34" charset="-122"/>
                <a:ea typeface="微软雅黑" panose="020B0503020204020204" pitchFamily="34" charset="-122"/>
              </a:rPr>
              <a:t>等等）</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Options</a:t>
            </a:r>
          </a:p>
          <a:p>
            <a:pPr lvl="1"/>
            <a:r>
              <a:rPr lang="en-US" altLang="zh-CN" sz="2000" dirty="0">
                <a:latin typeface="微软雅黑" panose="020B0503020204020204" pitchFamily="34" charset="-122"/>
                <a:ea typeface="微软雅黑" panose="020B0503020204020204" pitchFamily="34" charset="-122"/>
              </a:rPr>
              <a:t>Scripts</a:t>
            </a:r>
          </a:p>
        </p:txBody>
      </p:sp>
      <p:pic>
        <p:nvPicPr>
          <p:cNvPr id="5" name="图片 4">
            <a:extLst>
              <a:ext uri="{FF2B5EF4-FFF2-40B4-BE49-F238E27FC236}">
                <a16:creationId xmlns:a16="http://schemas.microsoft.com/office/drawing/2014/main" id="{4E56FF24-BAEA-68BC-A45F-7C0EAA437904}"/>
              </a:ext>
            </a:extLst>
          </p:cNvPr>
          <p:cNvPicPr>
            <a:picLocks noChangeAspect="1"/>
          </p:cNvPicPr>
          <p:nvPr/>
        </p:nvPicPr>
        <p:blipFill>
          <a:blip r:embed="rId2"/>
          <a:stretch>
            <a:fillRect/>
          </a:stretch>
        </p:blipFill>
        <p:spPr>
          <a:xfrm>
            <a:off x="2973906" y="3379032"/>
            <a:ext cx="8271777" cy="3429000"/>
          </a:xfrm>
          <a:prstGeom prst="rect">
            <a:avLst/>
          </a:prstGeom>
        </p:spPr>
      </p:pic>
    </p:spTree>
    <p:extLst>
      <p:ext uri="{BB962C8B-B14F-4D97-AF65-F5344CB8AC3E}">
        <p14:creationId xmlns:p14="http://schemas.microsoft.com/office/powerpoint/2010/main" val="1768879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AA745-D8E2-42B9-9483-5DFCC628314C}"/>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数据与数据处理</a:t>
            </a:r>
          </a:p>
        </p:txBody>
      </p:sp>
      <p:sp>
        <p:nvSpPr>
          <p:cNvPr id="3" name="内容占位符 2">
            <a:extLst>
              <a:ext uri="{FF2B5EF4-FFF2-40B4-BE49-F238E27FC236}">
                <a16:creationId xmlns:a16="http://schemas.microsoft.com/office/drawing/2014/main" id="{B4AC10F0-A585-AB4B-7218-129DA4953F7E}"/>
              </a:ext>
            </a:extLst>
          </p:cNvPr>
          <p:cNvSpPr>
            <a:spLocks noGrp="1"/>
          </p:cNvSpPr>
          <p:nvPr>
            <p:ph idx="1"/>
          </p:nvPr>
        </p:nvSpPr>
        <p:spPr/>
        <p:txBody>
          <a:bodyPr/>
          <a:lstStyle/>
          <a:p>
            <a:r>
              <a:rPr lang="zh-CN" altLang="en-US" sz="2000" dirty="0">
                <a:latin typeface="微软雅黑" panose="020B0503020204020204" pitchFamily="34" charset="-122"/>
                <a:ea typeface="微软雅黑" panose="020B0503020204020204" pitchFamily="34" charset="-122"/>
              </a:rPr>
              <a:t>通常作者的仓库内会有数据的下载链接，可以自行进行下载，如果使用自己的数据进行重新的训练，需要自行根据自己的数据格式进行</a:t>
            </a:r>
            <a:r>
              <a:rPr lang="en-US" altLang="zh-CN" sz="2000" dirty="0" err="1">
                <a:latin typeface="微软雅黑" panose="020B0503020204020204" pitchFamily="34" charset="-122"/>
                <a:ea typeface="微软雅黑" panose="020B0503020204020204" pitchFamily="34" charset="-122"/>
              </a:rPr>
              <a:t>dataloader</a:t>
            </a:r>
            <a:r>
              <a:rPr lang="zh-CN" altLang="en-US" sz="2000" dirty="0">
                <a:latin typeface="微软雅黑" panose="020B0503020204020204" pitchFamily="34" charset="-122"/>
                <a:ea typeface="微软雅黑" panose="020B0503020204020204" pitchFamily="34" charset="-122"/>
              </a:rPr>
              <a:t>的编写。</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1AC1EEE-66C6-3FC0-17E1-68B8260F21A7}"/>
              </a:ext>
            </a:extLst>
          </p:cNvPr>
          <p:cNvPicPr>
            <a:picLocks noChangeAspect="1"/>
          </p:cNvPicPr>
          <p:nvPr/>
        </p:nvPicPr>
        <p:blipFill>
          <a:blip r:embed="rId2"/>
          <a:stretch>
            <a:fillRect/>
          </a:stretch>
        </p:blipFill>
        <p:spPr>
          <a:xfrm>
            <a:off x="1058037" y="2698812"/>
            <a:ext cx="5537940" cy="3896286"/>
          </a:xfrm>
          <a:prstGeom prst="rect">
            <a:avLst/>
          </a:prstGeom>
        </p:spPr>
      </p:pic>
      <p:pic>
        <p:nvPicPr>
          <p:cNvPr id="8" name="图片 7">
            <a:extLst>
              <a:ext uri="{FF2B5EF4-FFF2-40B4-BE49-F238E27FC236}">
                <a16:creationId xmlns:a16="http://schemas.microsoft.com/office/drawing/2014/main" id="{3D6F9AB4-3F82-1DF4-56F9-4AA7D597FE96}"/>
              </a:ext>
            </a:extLst>
          </p:cNvPr>
          <p:cNvPicPr>
            <a:picLocks noChangeAspect="1"/>
          </p:cNvPicPr>
          <p:nvPr/>
        </p:nvPicPr>
        <p:blipFill>
          <a:blip r:embed="rId3"/>
          <a:stretch>
            <a:fillRect/>
          </a:stretch>
        </p:blipFill>
        <p:spPr>
          <a:xfrm>
            <a:off x="6864069" y="2991001"/>
            <a:ext cx="3900388" cy="3664377"/>
          </a:xfrm>
          <a:prstGeom prst="rect">
            <a:avLst/>
          </a:prstGeom>
        </p:spPr>
      </p:pic>
      <p:sp>
        <p:nvSpPr>
          <p:cNvPr id="9" name="矩形 8">
            <a:extLst>
              <a:ext uri="{FF2B5EF4-FFF2-40B4-BE49-F238E27FC236}">
                <a16:creationId xmlns:a16="http://schemas.microsoft.com/office/drawing/2014/main" id="{F6314C94-BEEB-FA6A-D43E-7870701CB7F5}"/>
              </a:ext>
            </a:extLst>
          </p:cNvPr>
          <p:cNvSpPr/>
          <p:nvPr/>
        </p:nvSpPr>
        <p:spPr>
          <a:xfrm>
            <a:off x="1581459" y="5363290"/>
            <a:ext cx="4908117" cy="11607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4CF03942-CBAB-9B00-4AAD-B6F0A51EE9C2}"/>
              </a:ext>
            </a:extLst>
          </p:cNvPr>
          <p:cNvCxnSpPr>
            <a:cxnSpLocks/>
          </p:cNvCxnSpPr>
          <p:nvPr/>
        </p:nvCxnSpPr>
        <p:spPr>
          <a:xfrm>
            <a:off x="790485" y="5434314"/>
            <a:ext cx="752354" cy="208344"/>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509FF5B-A638-F942-99BE-D0D3A9B73D92}"/>
              </a:ext>
            </a:extLst>
          </p:cNvPr>
          <p:cNvSpPr txBox="1"/>
          <p:nvPr/>
        </p:nvSpPr>
        <p:spPr>
          <a:xfrm>
            <a:off x="54981" y="4911094"/>
            <a:ext cx="1313726"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你的数据路径等细节的设定</a:t>
            </a:r>
          </a:p>
        </p:txBody>
      </p:sp>
      <p:sp>
        <p:nvSpPr>
          <p:cNvPr id="14" name="矩形 13">
            <a:extLst>
              <a:ext uri="{FF2B5EF4-FFF2-40B4-BE49-F238E27FC236}">
                <a16:creationId xmlns:a16="http://schemas.microsoft.com/office/drawing/2014/main" id="{BBD17F64-67D9-CFB2-5835-4722FC746992}"/>
              </a:ext>
            </a:extLst>
          </p:cNvPr>
          <p:cNvSpPr/>
          <p:nvPr/>
        </p:nvSpPr>
        <p:spPr>
          <a:xfrm>
            <a:off x="7210344" y="4273529"/>
            <a:ext cx="3276319" cy="1328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62F79606-F831-83DA-7457-487E47EB6D02}"/>
              </a:ext>
            </a:extLst>
          </p:cNvPr>
          <p:cNvCxnSpPr>
            <a:cxnSpLocks/>
          </p:cNvCxnSpPr>
          <p:nvPr/>
        </p:nvCxnSpPr>
        <p:spPr>
          <a:xfrm flipH="1">
            <a:off x="10355484" y="3808071"/>
            <a:ext cx="131179" cy="465458"/>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5501A28-E2F7-DAA4-664C-5CD669706039}"/>
              </a:ext>
            </a:extLst>
          </p:cNvPr>
          <p:cNvSpPr txBox="1"/>
          <p:nvPr/>
        </p:nvSpPr>
        <p:spPr>
          <a:xfrm>
            <a:off x="9935867" y="3406065"/>
            <a:ext cx="201800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数据读取与数据增强</a:t>
            </a:r>
          </a:p>
        </p:txBody>
      </p:sp>
    </p:spTree>
    <p:extLst>
      <p:ext uri="{BB962C8B-B14F-4D97-AF65-F5344CB8AC3E}">
        <p14:creationId xmlns:p14="http://schemas.microsoft.com/office/powerpoint/2010/main" val="2541215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AA745-D8E2-42B9-9483-5DFCC628314C}"/>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模型</a:t>
            </a:r>
          </a:p>
        </p:txBody>
      </p:sp>
      <p:sp>
        <p:nvSpPr>
          <p:cNvPr id="3" name="内容占位符 2">
            <a:extLst>
              <a:ext uri="{FF2B5EF4-FFF2-40B4-BE49-F238E27FC236}">
                <a16:creationId xmlns:a16="http://schemas.microsoft.com/office/drawing/2014/main" id="{B4AC10F0-A585-AB4B-7218-129DA4953F7E}"/>
              </a:ext>
            </a:extLst>
          </p:cNvPr>
          <p:cNvSpPr>
            <a:spLocks noGrp="1"/>
          </p:cNvSpPr>
          <p:nvPr>
            <p:ph idx="1"/>
          </p:nvPr>
        </p:nvSpPr>
        <p:spPr/>
        <p:txBody>
          <a:bodyPr>
            <a:normAutofit/>
          </a:bodyPr>
          <a:lstStyle/>
          <a:p>
            <a:r>
              <a:rPr lang="zh-CN" altLang="en-US" sz="2000" dirty="0">
                <a:latin typeface="微软雅黑" panose="020B0503020204020204" pitchFamily="34" charset="-122"/>
                <a:ea typeface="微软雅黑" panose="020B0503020204020204" pitchFamily="34" charset="-122"/>
              </a:rPr>
              <a:t>模型的编写方法多种多样，当你自己要设计模型的时候可以根据自己习惯编写。</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当你复现论文时，是可以直接调用作者本身的</a:t>
            </a:r>
            <a:r>
              <a:rPr lang="en-US" altLang="zh-CN" sz="2000" dirty="0">
                <a:latin typeface="微软雅黑" panose="020B0503020204020204" pitchFamily="34" charset="-122"/>
                <a:ea typeface="微软雅黑" panose="020B0503020204020204" pitchFamily="34" charset="-122"/>
              </a:rPr>
              <a:t>Model</a:t>
            </a:r>
            <a:r>
              <a:rPr lang="zh-CN" altLang="en-US" sz="20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9F4F1FC2-7711-789E-3FAD-0F7EFDACB03A}"/>
              </a:ext>
            </a:extLst>
          </p:cNvPr>
          <p:cNvPicPr>
            <a:picLocks noChangeAspect="1"/>
          </p:cNvPicPr>
          <p:nvPr/>
        </p:nvPicPr>
        <p:blipFill>
          <a:blip r:embed="rId2"/>
          <a:stretch>
            <a:fillRect/>
          </a:stretch>
        </p:blipFill>
        <p:spPr>
          <a:xfrm>
            <a:off x="2158799" y="3429000"/>
            <a:ext cx="7029450" cy="3133725"/>
          </a:xfrm>
          <a:prstGeom prst="rect">
            <a:avLst/>
          </a:prstGeom>
        </p:spPr>
      </p:pic>
    </p:spTree>
    <p:extLst>
      <p:ext uri="{BB962C8B-B14F-4D97-AF65-F5344CB8AC3E}">
        <p14:creationId xmlns:p14="http://schemas.microsoft.com/office/powerpoint/2010/main" val="205194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AA745-D8E2-42B9-9483-5DFCC628314C}"/>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主要函数</a:t>
            </a:r>
          </a:p>
        </p:txBody>
      </p:sp>
      <p:sp>
        <p:nvSpPr>
          <p:cNvPr id="3" name="内容占位符 2">
            <a:extLst>
              <a:ext uri="{FF2B5EF4-FFF2-40B4-BE49-F238E27FC236}">
                <a16:creationId xmlns:a16="http://schemas.microsoft.com/office/drawing/2014/main" id="{B4AC10F0-A585-AB4B-7218-129DA4953F7E}"/>
              </a:ext>
            </a:extLst>
          </p:cNvPr>
          <p:cNvSpPr>
            <a:spLocks noGrp="1"/>
          </p:cNvSpPr>
          <p:nvPr>
            <p:ph idx="1"/>
          </p:nvPr>
        </p:nvSpPr>
        <p:spPr/>
        <p:txBody>
          <a:bodyPr/>
          <a:lstStyle/>
          <a:p>
            <a:r>
              <a:rPr lang="zh-CN" altLang="en-US" sz="2000" dirty="0">
                <a:latin typeface="微软雅黑" panose="020B0503020204020204" pitchFamily="34" charset="-122"/>
                <a:ea typeface="微软雅黑" panose="020B0503020204020204" pitchFamily="34" charset="-122"/>
              </a:rPr>
              <a:t>通常作者会提供写好的训练函数和测试函数，在这里面你可以看到整个训练步骤。</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3FC73F5-4B99-5D71-3B63-61B7561DD195}"/>
              </a:ext>
            </a:extLst>
          </p:cNvPr>
          <p:cNvPicPr>
            <a:picLocks noChangeAspect="1"/>
          </p:cNvPicPr>
          <p:nvPr/>
        </p:nvPicPr>
        <p:blipFill>
          <a:blip r:embed="rId2"/>
          <a:stretch>
            <a:fillRect/>
          </a:stretch>
        </p:blipFill>
        <p:spPr>
          <a:xfrm>
            <a:off x="1857736" y="2803967"/>
            <a:ext cx="8773611" cy="3637031"/>
          </a:xfrm>
          <a:prstGeom prst="rect">
            <a:avLst/>
          </a:prstGeom>
        </p:spPr>
      </p:pic>
      <p:sp>
        <p:nvSpPr>
          <p:cNvPr id="5" name="矩形 4">
            <a:extLst>
              <a:ext uri="{FF2B5EF4-FFF2-40B4-BE49-F238E27FC236}">
                <a16:creationId xmlns:a16="http://schemas.microsoft.com/office/drawing/2014/main" id="{E46D5C3D-C8C0-268E-9679-D4431CDAC9F9}"/>
              </a:ext>
            </a:extLst>
          </p:cNvPr>
          <p:cNvSpPr/>
          <p:nvPr/>
        </p:nvSpPr>
        <p:spPr>
          <a:xfrm>
            <a:off x="1905480" y="2669030"/>
            <a:ext cx="2581155" cy="9480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CF73DD8D-414A-441A-E98C-8B82C1AF8CF3}"/>
              </a:ext>
            </a:extLst>
          </p:cNvPr>
          <p:cNvCxnSpPr>
            <a:cxnSpLocks/>
          </p:cNvCxnSpPr>
          <p:nvPr/>
        </p:nvCxnSpPr>
        <p:spPr>
          <a:xfrm>
            <a:off x="1342663" y="2714263"/>
            <a:ext cx="462987" cy="193876"/>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EFAF639-2053-9F98-8069-36712FD000A0}"/>
              </a:ext>
            </a:extLst>
          </p:cNvPr>
          <p:cNvSpPr txBox="1"/>
          <p:nvPr/>
        </p:nvSpPr>
        <p:spPr>
          <a:xfrm>
            <a:off x="302869" y="2450228"/>
            <a:ext cx="131372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调用的库</a:t>
            </a:r>
          </a:p>
        </p:txBody>
      </p:sp>
      <p:sp>
        <p:nvSpPr>
          <p:cNvPr id="9" name="矩形 8">
            <a:extLst>
              <a:ext uri="{FF2B5EF4-FFF2-40B4-BE49-F238E27FC236}">
                <a16:creationId xmlns:a16="http://schemas.microsoft.com/office/drawing/2014/main" id="{17F510C5-2901-F02F-4193-5288AE3B9D3F}"/>
              </a:ext>
            </a:extLst>
          </p:cNvPr>
          <p:cNvSpPr/>
          <p:nvPr/>
        </p:nvSpPr>
        <p:spPr>
          <a:xfrm>
            <a:off x="2050647" y="3834215"/>
            <a:ext cx="4940462" cy="14438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DC672B1E-2397-E8A6-620A-6AF8117F4C68}"/>
              </a:ext>
            </a:extLst>
          </p:cNvPr>
          <p:cNvCxnSpPr>
            <a:cxnSpLocks/>
          </p:cNvCxnSpPr>
          <p:nvPr/>
        </p:nvCxnSpPr>
        <p:spPr>
          <a:xfrm>
            <a:off x="1560653" y="4251737"/>
            <a:ext cx="462987" cy="193876"/>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2335F3F-0B18-60CF-A577-4819759D6880}"/>
              </a:ext>
            </a:extLst>
          </p:cNvPr>
          <p:cNvSpPr txBox="1"/>
          <p:nvPr/>
        </p:nvSpPr>
        <p:spPr>
          <a:xfrm>
            <a:off x="64145" y="3767707"/>
            <a:ext cx="1645050" cy="1323439"/>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基础设置，包括了</a:t>
            </a:r>
            <a:r>
              <a:rPr lang="en-US" altLang="zh-CN" sz="1600" dirty="0">
                <a:latin typeface="微软雅黑" panose="020B0503020204020204" pitchFamily="34" charset="-122"/>
                <a:ea typeface="微软雅黑" panose="020B0503020204020204" pitchFamily="34" charset="-122"/>
              </a:rPr>
              <a:t>options</a:t>
            </a:r>
            <a:r>
              <a:rPr lang="zh-CN" altLang="en-US" sz="1600" dirty="0">
                <a:latin typeface="微软雅黑" panose="020B0503020204020204" pitchFamily="34" charset="-122"/>
                <a:ea typeface="微软雅黑" panose="020B0503020204020204" pitchFamily="34" charset="-122"/>
              </a:rPr>
              <a:t>、数据集、模型、优化器、损失函数等</a:t>
            </a:r>
          </a:p>
        </p:txBody>
      </p:sp>
      <p:sp>
        <p:nvSpPr>
          <p:cNvPr id="12" name="矩形 11">
            <a:extLst>
              <a:ext uri="{FF2B5EF4-FFF2-40B4-BE49-F238E27FC236}">
                <a16:creationId xmlns:a16="http://schemas.microsoft.com/office/drawing/2014/main" id="{C016DAEE-468B-2BD3-13E3-D36748284CC0}"/>
              </a:ext>
            </a:extLst>
          </p:cNvPr>
          <p:cNvSpPr/>
          <p:nvPr/>
        </p:nvSpPr>
        <p:spPr>
          <a:xfrm>
            <a:off x="2104661" y="5352428"/>
            <a:ext cx="8578771" cy="10416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024C14A-3EAD-9CD9-3CCF-FDED38A03612}"/>
              </a:ext>
            </a:extLst>
          </p:cNvPr>
          <p:cNvCxnSpPr>
            <a:cxnSpLocks/>
          </p:cNvCxnSpPr>
          <p:nvPr/>
        </p:nvCxnSpPr>
        <p:spPr>
          <a:xfrm>
            <a:off x="1566440" y="5736679"/>
            <a:ext cx="462987" cy="193876"/>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D2A7FC7-DFEA-10E4-D1C4-A968AD7261E2}"/>
              </a:ext>
            </a:extLst>
          </p:cNvPr>
          <p:cNvSpPr txBox="1"/>
          <p:nvPr/>
        </p:nvSpPr>
        <p:spPr>
          <a:xfrm>
            <a:off x="517967" y="5575176"/>
            <a:ext cx="131372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训练过程</a:t>
            </a:r>
          </a:p>
        </p:txBody>
      </p:sp>
    </p:spTree>
    <p:extLst>
      <p:ext uri="{BB962C8B-B14F-4D97-AF65-F5344CB8AC3E}">
        <p14:creationId xmlns:p14="http://schemas.microsoft.com/office/powerpoint/2010/main" val="2611303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AA745-D8E2-42B9-9483-5DFCC628314C}"/>
              </a:ext>
            </a:extLst>
          </p:cNvPr>
          <p:cNvSpPr>
            <a:spLocks noGrp="1"/>
          </p:cNvSpPr>
          <p:nvPr>
            <p:ph type="title"/>
          </p:nvPr>
        </p:nvSpPr>
        <p:spPr/>
        <p:txBody>
          <a:bodyPr/>
          <a:lstStyle/>
          <a:p>
            <a:pPr lvl="1"/>
            <a:r>
              <a:rPr lang="en-US" altLang="zh-CN" sz="4400" dirty="0">
                <a:latin typeface="微软雅黑" panose="020B0503020204020204" pitchFamily="34" charset="-122"/>
                <a:ea typeface="微软雅黑" panose="020B0503020204020204" pitchFamily="34" charset="-122"/>
              </a:rPr>
              <a:t>Options</a:t>
            </a:r>
          </a:p>
        </p:txBody>
      </p:sp>
      <p:sp>
        <p:nvSpPr>
          <p:cNvPr id="3" name="内容占位符 2">
            <a:extLst>
              <a:ext uri="{FF2B5EF4-FFF2-40B4-BE49-F238E27FC236}">
                <a16:creationId xmlns:a16="http://schemas.microsoft.com/office/drawing/2014/main" id="{B4AC10F0-A585-AB4B-7218-129DA4953F7E}"/>
              </a:ext>
            </a:extLst>
          </p:cNvPr>
          <p:cNvSpPr>
            <a:spLocks noGrp="1"/>
          </p:cNvSpPr>
          <p:nvPr>
            <p:ph idx="1"/>
          </p:nvPr>
        </p:nvSpPr>
        <p:spPr/>
        <p:txBody>
          <a:bodyPr>
            <a:normAutofit/>
          </a:bodyPr>
          <a:lstStyle/>
          <a:p>
            <a:pPr algn="just"/>
            <a:r>
              <a:rPr lang="en-US" altLang="zh-CN" sz="2000" dirty="0">
                <a:latin typeface="微软雅黑" panose="020B0503020204020204" pitchFamily="34" charset="-122"/>
                <a:ea typeface="微软雅黑" panose="020B0503020204020204" pitchFamily="34" charset="-122"/>
              </a:rPr>
              <a:t>Options</a:t>
            </a:r>
            <a:r>
              <a:rPr lang="zh-CN" altLang="en-US" sz="2000" dirty="0">
                <a:latin typeface="微软雅黑" panose="020B0503020204020204" pitchFamily="34" charset="-122"/>
                <a:ea typeface="微软雅黑" panose="020B0503020204020204" pitchFamily="34" charset="-122"/>
              </a:rPr>
              <a:t>就是你的模型的各种路径和参数的地方，就是你的炼丹炉的操作手柄，你在这里定义你的参数选择、数据路径、模型的参数（学习率，</a:t>
            </a:r>
            <a:r>
              <a:rPr lang="en-US" altLang="zh-CN" sz="2000" dirty="0" err="1">
                <a:latin typeface="微软雅黑" panose="020B0503020204020204" pitchFamily="34" charset="-122"/>
                <a:ea typeface="微软雅黑" panose="020B0503020204020204" pitchFamily="34" charset="-122"/>
              </a:rPr>
              <a:t>weight_decay</a:t>
            </a:r>
            <a:r>
              <a:rPr lang="zh-CN" altLang="en-US" sz="2000" dirty="0">
                <a:latin typeface="微软雅黑" panose="020B0503020204020204" pitchFamily="34" charset="-122"/>
                <a:ea typeface="微软雅黑" panose="020B0503020204020204" pitchFamily="34" charset="-122"/>
              </a:rPr>
              <a:t>等等）、日志参数、保存地址等等。</a:t>
            </a:r>
            <a:endParaRPr lang="en-US" altLang="zh-CN" sz="18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0AA20B5-4012-B36F-A5CF-104A0D5B04D9}"/>
              </a:ext>
            </a:extLst>
          </p:cNvPr>
          <p:cNvPicPr>
            <a:picLocks noChangeAspect="1"/>
          </p:cNvPicPr>
          <p:nvPr/>
        </p:nvPicPr>
        <p:blipFill>
          <a:blip r:embed="rId2"/>
          <a:stretch>
            <a:fillRect/>
          </a:stretch>
        </p:blipFill>
        <p:spPr>
          <a:xfrm>
            <a:off x="3126611" y="2590800"/>
            <a:ext cx="5652708" cy="4183766"/>
          </a:xfrm>
          <a:prstGeom prst="rect">
            <a:avLst/>
          </a:prstGeom>
        </p:spPr>
      </p:pic>
    </p:spTree>
    <p:extLst>
      <p:ext uri="{BB962C8B-B14F-4D97-AF65-F5344CB8AC3E}">
        <p14:creationId xmlns:p14="http://schemas.microsoft.com/office/powerpoint/2010/main" val="338446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AA745-D8E2-42B9-9483-5DFCC628314C}"/>
              </a:ext>
            </a:extLst>
          </p:cNvPr>
          <p:cNvSpPr>
            <a:spLocks noGrp="1"/>
          </p:cNvSpPr>
          <p:nvPr>
            <p:ph type="title"/>
          </p:nvPr>
        </p:nvSpPr>
        <p:spPr/>
        <p:txBody>
          <a:bodyPr/>
          <a:lstStyle/>
          <a:p>
            <a:pPr lvl="1"/>
            <a:r>
              <a:rPr lang="en-US" altLang="zh-CN" sz="4400" dirty="0">
                <a:latin typeface="微软雅黑" panose="020B0503020204020204" pitchFamily="34" charset="-122"/>
                <a:ea typeface="微软雅黑" panose="020B0503020204020204" pitchFamily="34" charset="-122"/>
              </a:rPr>
              <a:t>Scripts</a:t>
            </a:r>
          </a:p>
        </p:txBody>
      </p:sp>
      <p:sp>
        <p:nvSpPr>
          <p:cNvPr id="3" name="内容占位符 2">
            <a:extLst>
              <a:ext uri="{FF2B5EF4-FFF2-40B4-BE49-F238E27FC236}">
                <a16:creationId xmlns:a16="http://schemas.microsoft.com/office/drawing/2014/main" id="{B4AC10F0-A585-AB4B-7218-129DA4953F7E}"/>
              </a:ext>
            </a:extLst>
          </p:cNvPr>
          <p:cNvSpPr>
            <a:spLocks noGrp="1"/>
          </p:cNvSpPr>
          <p:nvPr>
            <p:ph idx="1"/>
          </p:nvPr>
        </p:nvSpPr>
        <p:spPr/>
        <p:txBody>
          <a:bodyPr>
            <a:normAutofit/>
          </a:bodyPr>
          <a:lstStyle/>
          <a:p>
            <a:r>
              <a:rPr lang="en-US" altLang="zh-CN" sz="2000" dirty="0">
                <a:latin typeface="微软雅黑" panose="020B0503020204020204" pitchFamily="34" charset="-122"/>
                <a:ea typeface="微软雅黑" panose="020B0503020204020204" pitchFamily="34" charset="-122"/>
              </a:rPr>
              <a:t>Scripts</a:t>
            </a:r>
            <a:r>
              <a:rPr lang="zh-CN" altLang="en-US" sz="2000" dirty="0">
                <a:latin typeface="微软雅黑" panose="020B0503020204020204" pitchFamily="34" charset="-122"/>
                <a:ea typeface="微软雅黑" panose="020B0503020204020204" pitchFamily="34" charset="-122"/>
              </a:rPr>
              <a:t>主要是代码运行的各种脚本，大多数在</a:t>
            </a:r>
            <a:r>
              <a:rPr lang="en-US" altLang="zh-CN" sz="2000" dirty="0">
                <a:latin typeface="微软雅黑" panose="020B0503020204020204" pitchFamily="34" charset="-122"/>
                <a:ea typeface="微软雅黑" panose="020B0503020204020204" pitchFamily="34" charset="-122"/>
              </a:rPr>
              <a:t>Readme</a:t>
            </a:r>
            <a:r>
              <a:rPr lang="zh-CN" altLang="en-US" sz="2000" dirty="0">
                <a:latin typeface="微软雅黑" panose="020B0503020204020204" pitchFamily="34" charset="-122"/>
                <a:ea typeface="微软雅黑" panose="020B0503020204020204" pitchFamily="34" charset="-122"/>
              </a:rPr>
              <a:t>中都会有具体的说明，目的是为了可以更高效方便的对代码进行管理，以防遗失或者忘记。</a:t>
            </a:r>
            <a:endParaRPr lang="en-US" altLang="zh-CN" sz="18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7F864CE-14B4-B5DF-AD64-51E04E8B49A2}"/>
              </a:ext>
            </a:extLst>
          </p:cNvPr>
          <p:cNvPicPr>
            <a:picLocks noChangeAspect="1"/>
          </p:cNvPicPr>
          <p:nvPr/>
        </p:nvPicPr>
        <p:blipFill>
          <a:blip r:embed="rId2"/>
          <a:stretch>
            <a:fillRect/>
          </a:stretch>
        </p:blipFill>
        <p:spPr>
          <a:xfrm>
            <a:off x="3032567" y="2770560"/>
            <a:ext cx="5863722" cy="3406403"/>
          </a:xfrm>
          <a:prstGeom prst="rect">
            <a:avLst/>
          </a:prstGeom>
        </p:spPr>
      </p:pic>
    </p:spTree>
    <p:extLst>
      <p:ext uri="{BB962C8B-B14F-4D97-AF65-F5344CB8AC3E}">
        <p14:creationId xmlns:p14="http://schemas.microsoft.com/office/powerpoint/2010/main" val="2015211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E6592D5-84D8-C38E-E405-C595CC69EDC3}"/>
              </a:ext>
            </a:extLst>
          </p:cNvPr>
          <p:cNvPicPr>
            <a:picLocks noChangeAspect="1"/>
          </p:cNvPicPr>
          <p:nvPr/>
        </p:nvPicPr>
        <p:blipFill>
          <a:blip r:embed="rId2"/>
          <a:stretch>
            <a:fillRect/>
          </a:stretch>
        </p:blipFill>
        <p:spPr>
          <a:xfrm>
            <a:off x="568172" y="0"/>
            <a:ext cx="5502989" cy="3053918"/>
          </a:xfrm>
          <a:prstGeom prst="rect">
            <a:avLst/>
          </a:prstGeom>
        </p:spPr>
      </p:pic>
      <p:pic>
        <p:nvPicPr>
          <p:cNvPr id="9" name="图片 8">
            <a:extLst>
              <a:ext uri="{FF2B5EF4-FFF2-40B4-BE49-F238E27FC236}">
                <a16:creationId xmlns:a16="http://schemas.microsoft.com/office/drawing/2014/main" id="{0DFABC08-BDC9-F7CF-47AD-9BE2B9554056}"/>
              </a:ext>
            </a:extLst>
          </p:cNvPr>
          <p:cNvPicPr>
            <a:picLocks noChangeAspect="1"/>
          </p:cNvPicPr>
          <p:nvPr/>
        </p:nvPicPr>
        <p:blipFill>
          <a:blip r:embed="rId3"/>
          <a:stretch>
            <a:fillRect/>
          </a:stretch>
        </p:blipFill>
        <p:spPr>
          <a:xfrm>
            <a:off x="6720396" y="0"/>
            <a:ext cx="4838330" cy="3023031"/>
          </a:xfrm>
          <a:prstGeom prst="rect">
            <a:avLst/>
          </a:prstGeom>
        </p:spPr>
      </p:pic>
      <p:sp>
        <p:nvSpPr>
          <p:cNvPr id="12" name="文本框 11">
            <a:extLst>
              <a:ext uri="{FF2B5EF4-FFF2-40B4-BE49-F238E27FC236}">
                <a16:creationId xmlns:a16="http://schemas.microsoft.com/office/drawing/2014/main" id="{7CE926FD-2D3D-8FB2-C92D-AFB7F3C003F0}"/>
              </a:ext>
            </a:extLst>
          </p:cNvPr>
          <p:cNvSpPr txBox="1"/>
          <p:nvPr/>
        </p:nvSpPr>
        <p:spPr>
          <a:xfrm>
            <a:off x="634014" y="3053918"/>
            <a:ext cx="5615866" cy="584775"/>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Step-1</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注册完成后，选择左侧菜单栏创建服务器，可以看到不同的云</a:t>
            </a: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服务器可供租用</a:t>
            </a:r>
          </a:p>
        </p:txBody>
      </p:sp>
      <p:sp>
        <p:nvSpPr>
          <p:cNvPr id="13" name="文本框 12">
            <a:extLst>
              <a:ext uri="{FF2B5EF4-FFF2-40B4-BE49-F238E27FC236}">
                <a16:creationId xmlns:a16="http://schemas.microsoft.com/office/drawing/2014/main" id="{84CDC4B7-93ED-B550-045B-599302BAE553}"/>
              </a:ext>
            </a:extLst>
          </p:cNvPr>
          <p:cNvSpPr txBox="1"/>
          <p:nvPr/>
        </p:nvSpPr>
        <p:spPr>
          <a:xfrm>
            <a:off x="6707080" y="3027285"/>
            <a:ext cx="5601810" cy="830997"/>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Step-2</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考虑到初始赠送的金额不多，</a:t>
            </a:r>
            <a:r>
              <a:rPr lang="zh-CN" altLang="en-US" sz="1600" b="1" dirty="0">
                <a:solidFill>
                  <a:srgbClr val="FF0000"/>
                </a:solidFill>
                <a:latin typeface="微软雅黑" panose="020B0503020204020204" pitchFamily="34" charset="-122"/>
                <a:ea typeface="微软雅黑" panose="020B0503020204020204" pitchFamily="34" charset="-122"/>
              </a:rPr>
              <a:t>建议选择价格最便宜的</a:t>
            </a:r>
            <a:r>
              <a:rPr lang="en-US" altLang="zh-CN" sz="1600" b="1" dirty="0">
                <a:solidFill>
                  <a:srgbClr val="FF0000"/>
                </a:solidFill>
                <a:latin typeface="微软雅黑" panose="020B0503020204020204" pitchFamily="34" charset="-122"/>
                <a:ea typeface="微软雅黑" panose="020B0503020204020204" pitchFamily="34" charset="-122"/>
              </a:rPr>
              <a:t>1080Ti</a:t>
            </a:r>
            <a:r>
              <a:rPr lang="zh-CN" altLang="en-US" sz="1600" b="1" dirty="0">
                <a:solidFill>
                  <a:srgbClr val="FF0000"/>
                </a:solidFill>
                <a:latin typeface="微软雅黑" panose="020B0503020204020204" pitchFamily="34" charset="-122"/>
                <a:ea typeface="微软雅黑" panose="020B0503020204020204" pitchFamily="34" charset="-122"/>
              </a:rPr>
              <a:t>显卡</a:t>
            </a:r>
            <a:r>
              <a:rPr lang="zh-CN" altLang="en-US" sz="1600" dirty="0">
                <a:latin typeface="微软雅黑" panose="020B0503020204020204" pitchFamily="34" charset="-122"/>
                <a:ea typeface="微软雅黑" panose="020B0503020204020204" pitchFamily="34" charset="-122"/>
              </a:rPr>
              <a:t>，其他按默认设置。注意这里需要</a:t>
            </a:r>
            <a:r>
              <a:rPr lang="zh-CN" altLang="en-US" sz="1600" b="1" dirty="0">
                <a:solidFill>
                  <a:srgbClr val="FF0000"/>
                </a:solidFill>
                <a:latin typeface="微软雅黑" panose="020B0503020204020204" pitchFamily="34" charset="-122"/>
                <a:ea typeface="微软雅黑" panose="020B0503020204020204" pitchFamily="34" charset="-122"/>
              </a:rPr>
              <a:t>设置该台服务器的</a:t>
            </a:r>
            <a:r>
              <a:rPr lang="en-US" altLang="zh-CN" sz="1600" b="1" dirty="0">
                <a:solidFill>
                  <a:srgbClr val="FF0000"/>
                </a:solidFill>
                <a:latin typeface="微软雅黑" panose="020B0503020204020204" pitchFamily="34" charset="-122"/>
                <a:ea typeface="微软雅黑" panose="020B0503020204020204" pitchFamily="34" charset="-122"/>
              </a:rPr>
              <a:t>SSH</a:t>
            </a:r>
            <a:r>
              <a:rPr lang="zh-CN" altLang="en-US" sz="1600" b="1" dirty="0">
                <a:solidFill>
                  <a:srgbClr val="FF0000"/>
                </a:solidFill>
                <a:latin typeface="微软雅黑" panose="020B0503020204020204" pitchFamily="34" charset="-122"/>
                <a:ea typeface="微软雅黑" panose="020B0503020204020204" pitchFamily="34" charset="-122"/>
              </a:rPr>
              <a:t>登录密码，这个密码需要牢记</a:t>
            </a:r>
            <a:r>
              <a:rPr lang="zh-CN" altLang="en-US" sz="1600" dirty="0">
                <a:latin typeface="微软雅黑" panose="020B0503020204020204" pitchFamily="34" charset="-122"/>
                <a:ea typeface="微软雅黑" panose="020B0503020204020204" pitchFamily="34" charset="-122"/>
              </a:rPr>
              <a:t>，后续登录会用到</a:t>
            </a:r>
          </a:p>
        </p:txBody>
      </p:sp>
      <p:sp>
        <p:nvSpPr>
          <p:cNvPr id="14" name="文本框 13">
            <a:extLst>
              <a:ext uri="{FF2B5EF4-FFF2-40B4-BE49-F238E27FC236}">
                <a16:creationId xmlns:a16="http://schemas.microsoft.com/office/drawing/2014/main" id="{7F27A26A-69BB-9002-AC35-EDB2EC32D98B}"/>
              </a:ext>
            </a:extLst>
          </p:cNvPr>
          <p:cNvSpPr txBox="1"/>
          <p:nvPr/>
        </p:nvSpPr>
        <p:spPr>
          <a:xfrm>
            <a:off x="9148838" y="4231007"/>
            <a:ext cx="3043162" cy="230832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Step-3</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设置完成后，等待云服务器配置完毕，选择服务器管理即可看到已经配置好的服务器列表。上面提供了</a:t>
            </a:r>
            <a:r>
              <a:rPr lang="en-US" altLang="zh-CN" sz="1600" b="1" dirty="0">
                <a:solidFill>
                  <a:srgbClr val="FF0000"/>
                </a:solidFill>
                <a:latin typeface="微软雅黑" panose="020B0503020204020204" pitchFamily="34" charset="-122"/>
                <a:ea typeface="微软雅黑" panose="020B0503020204020204" pitchFamily="34" charset="-122"/>
              </a:rPr>
              <a:t>SSH</a:t>
            </a:r>
            <a:r>
              <a:rPr lang="zh-CN" altLang="en-US" sz="1600" b="1" dirty="0">
                <a:solidFill>
                  <a:srgbClr val="FF0000"/>
                </a:solidFill>
                <a:latin typeface="微软雅黑" panose="020B0503020204020204" pitchFamily="34" charset="-122"/>
                <a:ea typeface="微软雅黑" panose="020B0503020204020204" pitchFamily="34" charset="-122"/>
              </a:rPr>
              <a:t>命令</a:t>
            </a:r>
            <a:r>
              <a:rPr lang="zh-CN" altLang="en-US" sz="1600" dirty="0">
                <a:latin typeface="微软雅黑" panose="020B0503020204020204" pitchFamily="34" charset="-122"/>
                <a:ea typeface="微软雅黑" panose="020B0503020204020204" pitchFamily="34" charset="-122"/>
              </a:rPr>
              <a:t>可以通过终端或者</a:t>
            </a:r>
            <a:r>
              <a:rPr lang="en-US" altLang="zh-CN" sz="1600" dirty="0" err="1">
                <a:latin typeface="微软雅黑" panose="020B0503020204020204" pitchFamily="34" charset="-122"/>
                <a:ea typeface="微软雅黑" panose="020B0503020204020204" pitchFamily="34" charset="-122"/>
              </a:rPr>
              <a:t>VSCode</a:t>
            </a:r>
            <a:r>
              <a:rPr lang="zh-CN" altLang="en-US" sz="1600" dirty="0">
                <a:latin typeface="微软雅黑" panose="020B0503020204020204" pitchFamily="34" charset="-122"/>
                <a:ea typeface="微软雅黑" panose="020B0503020204020204" pitchFamily="34" charset="-122"/>
              </a:rPr>
              <a:t>连接到服务器进环境配置和代码编辑，也可以直接点击命令行按钮进入默认配置的命令行。当需要</a:t>
            </a:r>
            <a:r>
              <a:rPr lang="zh-CN" altLang="en-US" sz="1600" b="1" dirty="0">
                <a:solidFill>
                  <a:srgbClr val="FF0000"/>
                </a:solidFill>
                <a:latin typeface="微软雅黑" panose="020B0503020204020204" pitchFamily="34" charset="-122"/>
                <a:ea typeface="微软雅黑" panose="020B0503020204020204" pitchFamily="34" charset="-122"/>
              </a:rPr>
              <a:t>暂时停止服务时，可以点击关机</a:t>
            </a:r>
            <a:r>
              <a:rPr lang="zh-CN" altLang="en-US" sz="1600" dirty="0">
                <a:latin typeface="微软雅黑" panose="020B0503020204020204" pitchFamily="34" charset="-122"/>
                <a:ea typeface="微软雅黑" panose="020B0503020204020204" pitchFamily="34" charset="-122"/>
              </a:rPr>
              <a:t>。</a:t>
            </a:r>
          </a:p>
        </p:txBody>
      </p:sp>
      <p:pic>
        <p:nvPicPr>
          <p:cNvPr id="18" name="图片 17">
            <a:extLst>
              <a:ext uri="{FF2B5EF4-FFF2-40B4-BE49-F238E27FC236}">
                <a16:creationId xmlns:a16="http://schemas.microsoft.com/office/drawing/2014/main" id="{C2C22C3A-396E-FEDD-C9D0-CDBDD52695FA}"/>
              </a:ext>
            </a:extLst>
          </p:cNvPr>
          <p:cNvPicPr>
            <a:picLocks noChangeAspect="1"/>
          </p:cNvPicPr>
          <p:nvPr/>
        </p:nvPicPr>
        <p:blipFill>
          <a:blip r:embed="rId4"/>
          <a:stretch>
            <a:fillRect/>
          </a:stretch>
        </p:blipFill>
        <p:spPr>
          <a:xfrm>
            <a:off x="568172" y="3944560"/>
            <a:ext cx="8580666" cy="2881218"/>
          </a:xfrm>
          <a:prstGeom prst="rect">
            <a:avLst/>
          </a:prstGeom>
        </p:spPr>
      </p:pic>
    </p:spTree>
    <p:extLst>
      <p:ext uri="{BB962C8B-B14F-4D97-AF65-F5344CB8AC3E}">
        <p14:creationId xmlns:p14="http://schemas.microsoft.com/office/powerpoint/2010/main" val="2885904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10FFB-57AA-2460-222A-0CCFFCCE2D2B}"/>
              </a:ext>
            </a:extLst>
          </p:cNvPr>
          <p:cNvSpPr>
            <a:spLocks noGrp="1"/>
          </p:cNvSpPr>
          <p:nvPr>
            <p:ph type="ctrTitle"/>
          </p:nvPr>
        </p:nvSpPr>
        <p:spPr/>
        <p:txBody>
          <a:bodyPr/>
          <a:lstStyle/>
          <a:p>
            <a:r>
              <a:rPr lang="zh-CN" altLang="en-US" dirty="0">
                <a:latin typeface="微软雅黑" panose="020B0503020204020204" pitchFamily="34" charset="-122"/>
                <a:ea typeface="微软雅黑" panose="020B0503020204020204" pitchFamily="34" charset="-122"/>
              </a:rPr>
              <a:t>感谢聆听！</a:t>
            </a:r>
          </a:p>
        </p:txBody>
      </p:sp>
    </p:spTree>
    <p:extLst>
      <p:ext uri="{BB962C8B-B14F-4D97-AF65-F5344CB8AC3E}">
        <p14:creationId xmlns:p14="http://schemas.microsoft.com/office/powerpoint/2010/main" val="1678333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4E69E-EEA6-572D-84F2-D23D701FD14E}"/>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开发工具配置</a:t>
            </a:r>
          </a:p>
        </p:txBody>
      </p:sp>
      <p:sp>
        <p:nvSpPr>
          <p:cNvPr id="3" name="内容占位符 2">
            <a:extLst>
              <a:ext uri="{FF2B5EF4-FFF2-40B4-BE49-F238E27FC236}">
                <a16:creationId xmlns:a16="http://schemas.microsoft.com/office/drawing/2014/main" id="{A99BA839-D807-9824-3485-A2E31BBF2085}"/>
              </a:ext>
            </a:extLst>
          </p:cNvPr>
          <p:cNvSpPr>
            <a:spLocks noGrp="1"/>
          </p:cNvSpPr>
          <p:nvPr>
            <p:ph idx="1"/>
          </p:nvPr>
        </p:nvSpPr>
        <p:spPr/>
        <p:txBody>
          <a:bodyPr/>
          <a:lstStyle/>
          <a:p>
            <a:r>
              <a:rPr lang="en-US" altLang="zh-CN" sz="2000" dirty="0" err="1">
                <a:latin typeface="微软雅黑" panose="020B0503020204020204" pitchFamily="34" charset="-122"/>
                <a:ea typeface="微软雅黑" panose="020B0503020204020204" pitchFamily="34" charset="-122"/>
              </a:rPr>
              <a:t>MobaXterm</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Xshell</a:t>
            </a:r>
            <a:r>
              <a:rPr lang="zh-CN" altLang="en-US" sz="2000" dirty="0">
                <a:latin typeface="微软雅黑" panose="020B0503020204020204" pitchFamily="34" charset="-122"/>
                <a:ea typeface="微软雅黑" panose="020B0503020204020204" pitchFamily="34" charset="-122"/>
              </a:rPr>
              <a:t>终端工具安装</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err="1">
                <a:latin typeface="微软雅黑" panose="020B0503020204020204" pitchFamily="34" charset="-122"/>
                <a:ea typeface="微软雅黑" panose="020B0503020204020204" pitchFamily="34" charset="-122"/>
                <a:hlinkClick r:id="rId2"/>
              </a:rPr>
              <a:t>MobaXterm</a:t>
            </a:r>
            <a:r>
              <a:rPr lang="en-US" altLang="zh-CN" sz="1600" dirty="0">
                <a:latin typeface="微软雅黑" panose="020B0503020204020204" pitchFamily="34" charset="-122"/>
                <a:ea typeface="微软雅黑" panose="020B0503020204020204" pitchFamily="34" charset="-122"/>
                <a:hlinkClick r:id="rId2"/>
              </a:rPr>
              <a:t> </a:t>
            </a:r>
            <a:r>
              <a:rPr lang="en-US" altLang="zh-CN" sz="1600" dirty="0" err="1">
                <a:latin typeface="微软雅黑" panose="020B0503020204020204" pitchFamily="34" charset="-122"/>
                <a:ea typeface="微软雅黑" panose="020B0503020204020204" pitchFamily="34" charset="-122"/>
                <a:hlinkClick r:id="rId2"/>
              </a:rPr>
              <a:t>Xserver</a:t>
            </a:r>
            <a:r>
              <a:rPr lang="en-US" altLang="zh-CN" sz="1600" dirty="0">
                <a:latin typeface="微软雅黑" panose="020B0503020204020204" pitchFamily="34" charset="-122"/>
                <a:ea typeface="微软雅黑" panose="020B0503020204020204" pitchFamily="34" charset="-122"/>
                <a:hlinkClick r:id="rId2"/>
              </a:rPr>
              <a:t> with SSH, telnet, RDP, VNC and X11 - Home Edition (mobatek.net)</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hlinkClick r:id="rId3"/>
              </a:rPr>
              <a:t>家庭</a:t>
            </a:r>
            <a:r>
              <a:rPr lang="en-US" altLang="zh-CN" sz="1600" dirty="0">
                <a:latin typeface="微软雅黑" panose="020B0503020204020204" pitchFamily="34" charset="-122"/>
                <a:ea typeface="微软雅黑" panose="020B0503020204020204" pitchFamily="34" charset="-122"/>
                <a:hlinkClick r:id="rId3"/>
              </a:rPr>
              <a:t>/</a:t>
            </a:r>
            <a:r>
              <a:rPr lang="zh-CN" altLang="en-US" sz="1600" dirty="0">
                <a:latin typeface="微软雅黑" panose="020B0503020204020204" pitchFamily="34" charset="-122"/>
                <a:ea typeface="微软雅黑" panose="020B0503020204020204" pitchFamily="34" charset="-122"/>
                <a:hlinkClick r:id="rId3"/>
              </a:rPr>
              <a:t>学校免费 </a:t>
            </a:r>
            <a:r>
              <a:rPr lang="en-US" altLang="zh-CN" sz="1600" dirty="0">
                <a:latin typeface="微软雅黑" panose="020B0503020204020204" pitchFamily="34" charset="-122"/>
                <a:ea typeface="微软雅黑" panose="020B0503020204020204" pitchFamily="34" charset="-122"/>
                <a:hlinkClick r:id="rId3"/>
              </a:rPr>
              <a:t>- </a:t>
            </a:r>
            <a:r>
              <a:rPr lang="en-US" altLang="zh-CN" sz="1600" dirty="0" err="1">
                <a:latin typeface="微软雅黑" panose="020B0503020204020204" pitchFamily="34" charset="-122"/>
                <a:ea typeface="微软雅黑" panose="020B0503020204020204" pitchFamily="34" charset="-122"/>
                <a:hlinkClick r:id="rId3"/>
              </a:rPr>
              <a:t>NetSarang</a:t>
            </a:r>
            <a:r>
              <a:rPr lang="en-US" altLang="zh-CN" sz="1600" dirty="0">
                <a:latin typeface="微软雅黑" panose="020B0503020204020204" pitchFamily="34" charset="-122"/>
                <a:ea typeface="微软雅黑" panose="020B0503020204020204" pitchFamily="34" charset="-122"/>
                <a:hlinkClick r:id="rId3"/>
              </a:rPr>
              <a:t> Website (xshell.com)</a:t>
            </a:r>
            <a:endParaRPr lang="en-US" altLang="zh-CN" sz="2000" dirty="0">
              <a:latin typeface="微软雅黑" panose="020B0503020204020204" pitchFamily="34" charset="-122"/>
              <a:ea typeface="微软雅黑" panose="020B0503020204020204" pitchFamily="34" charset="-122"/>
            </a:endParaRPr>
          </a:p>
          <a:p>
            <a:r>
              <a:rPr lang="en-US" altLang="zh-CN" sz="2000" dirty="0" err="1">
                <a:latin typeface="微软雅黑" panose="020B0503020204020204" pitchFamily="34" charset="-122"/>
                <a:ea typeface="微软雅黑" panose="020B0503020204020204" pitchFamily="34" charset="-122"/>
              </a:rPr>
              <a:t>VSCode</a:t>
            </a:r>
            <a:r>
              <a:rPr lang="zh-CN" altLang="en-US" sz="2000" dirty="0">
                <a:latin typeface="微软雅黑" panose="020B0503020204020204" pitchFamily="34" charset="-122"/>
                <a:ea typeface="微软雅黑" panose="020B0503020204020204" pitchFamily="34" charset="-122"/>
              </a:rPr>
              <a:t>安装</a:t>
            </a:r>
            <a:endParaRPr lang="en-US" altLang="zh-CN" sz="2000" dirty="0">
              <a:latin typeface="微软雅黑" panose="020B0503020204020204" pitchFamily="34" charset="-122"/>
              <a:ea typeface="微软雅黑" panose="020B0503020204020204" pitchFamily="34" charset="-122"/>
            </a:endParaRPr>
          </a:p>
          <a:p>
            <a:pPr lvl="1"/>
            <a:r>
              <a:rPr lang="en-US" altLang="zh-CN" sz="1600" dirty="0" err="1">
                <a:latin typeface="微软雅黑" panose="020B0503020204020204" pitchFamily="34" charset="-122"/>
                <a:ea typeface="微软雅黑" panose="020B0503020204020204" pitchFamily="34" charset="-122"/>
                <a:hlinkClick r:id="rId4"/>
              </a:rPr>
              <a:t>VSCode</a:t>
            </a:r>
            <a:r>
              <a:rPr lang="zh-CN" altLang="en-US" sz="1600" dirty="0">
                <a:latin typeface="微软雅黑" panose="020B0503020204020204" pitchFamily="34" charset="-122"/>
                <a:ea typeface="微软雅黑" panose="020B0503020204020204" pitchFamily="34" charset="-122"/>
                <a:hlinkClick r:id="rId4"/>
              </a:rPr>
              <a:t>详细安装教程 </a:t>
            </a:r>
            <a:r>
              <a:rPr lang="en-US" altLang="zh-CN" sz="1600" dirty="0">
                <a:latin typeface="微软雅黑" panose="020B0503020204020204" pitchFamily="34" charset="-122"/>
                <a:ea typeface="微软雅黑" panose="020B0503020204020204" pitchFamily="34" charset="-122"/>
                <a:hlinkClick r:id="rId4"/>
              </a:rPr>
              <a:t>- </a:t>
            </a:r>
            <a:r>
              <a:rPr lang="zh-CN" altLang="en-US" sz="1600" dirty="0">
                <a:latin typeface="微软雅黑" panose="020B0503020204020204" pitchFamily="34" charset="-122"/>
                <a:ea typeface="微软雅黑" panose="020B0503020204020204" pitchFamily="34" charset="-122"/>
                <a:hlinkClick r:id="rId4"/>
              </a:rPr>
              <a:t>知乎 </a:t>
            </a:r>
            <a:r>
              <a:rPr lang="en-US" altLang="zh-CN" sz="1600" dirty="0">
                <a:latin typeface="微软雅黑" panose="020B0503020204020204" pitchFamily="34" charset="-122"/>
                <a:ea typeface="微软雅黑" panose="020B0503020204020204" pitchFamily="34" charset="-122"/>
                <a:hlinkClick r:id="rId4"/>
              </a:rPr>
              <a:t>(zhihu.com)</a:t>
            </a:r>
            <a:endParaRPr lang="en-US" altLang="zh-CN" sz="1600" dirty="0">
              <a:latin typeface="微软雅黑" panose="020B0503020204020204" pitchFamily="34" charset="-122"/>
              <a:ea typeface="微软雅黑" panose="020B0503020204020204" pitchFamily="34" charset="-122"/>
            </a:endParaRPr>
          </a:p>
          <a:p>
            <a:r>
              <a:rPr lang="en-US" altLang="zh-CN" sz="2000" dirty="0" err="1">
                <a:latin typeface="微软雅黑" panose="020B0503020204020204" pitchFamily="34" charset="-122"/>
                <a:ea typeface="微软雅黑" panose="020B0503020204020204" pitchFamily="34" charset="-122"/>
              </a:rPr>
              <a:t>VSCode</a:t>
            </a:r>
            <a:r>
              <a:rPr lang="zh-CN" altLang="en-US" sz="2000" dirty="0">
                <a:latin typeface="微软雅黑" panose="020B0503020204020204" pitchFamily="34" charset="-122"/>
                <a:ea typeface="微软雅黑" panose="020B0503020204020204" pitchFamily="34" charset="-122"/>
              </a:rPr>
              <a:t>远程开发配置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推荐）</a:t>
            </a:r>
            <a:endParaRPr lang="en-US" altLang="zh-CN" sz="20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hlinkClick r:id="rId5"/>
              </a:rPr>
              <a:t>「效率」使用</a:t>
            </a:r>
            <a:r>
              <a:rPr lang="en-US" altLang="zh-CN" sz="1600" dirty="0" err="1">
                <a:latin typeface="微软雅黑" panose="020B0503020204020204" pitchFamily="34" charset="-122"/>
                <a:ea typeface="微软雅黑" panose="020B0503020204020204" pitchFamily="34" charset="-122"/>
                <a:hlinkClick r:id="rId5"/>
              </a:rPr>
              <a:t>VScode</a:t>
            </a:r>
            <a:r>
              <a:rPr lang="zh-CN" altLang="en-US" sz="1600" dirty="0">
                <a:latin typeface="微软雅黑" panose="020B0503020204020204" pitchFamily="34" charset="-122"/>
                <a:ea typeface="微软雅黑" panose="020B0503020204020204" pitchFamily="34" charset="-122"/>
                <a:hlinkClick r:id="rId5"/>
              </a:rPr>
              <a:t>连接远程服务器进行开发 </a:t>
            </a:r>
            <a:r>
              <a:rPr lang="en-US" altLang="zh-CN" sz="1600" dirty="0">
                <a:latin typeface="微软雅黑" panose="020B0503020204020204" pitchFamily="34" charset="-122"/>
                <a:ea typeface="微软雅黑" panose="020B0503020204020204" pitchFamily="34" charset="-122"/>
                <a:hlinkClick r:id="rId5"/>
              </a:rPr>
              <a:t>- </a:t>
            </a:r>
            <a:r>
              <a:rPr lang="zh-CN" altLang="en-US" sz="1600" dirty="0">
                <a:latin typeface="微软雅黑" panose="020B0503020204020204" pitchFamily="34" charset="-122"/>
                <a:ea typeface="微软雅黑" panose="020B0503020204020204" pitchFamily="34" charset="-122"/>
                <a:hlinkClick r:id="rId5"/>
              </a:rPr>
              <a:t>知乎 </a:t>
            </a:r>
            <a:r>
              <a:rPr lang="en-US" altLang="zh-CN" sz="1600" dirty="0">
                <a:latin typeface="微软雅黑" panose="020B0503020204020204" pitchFamily="34" charset="-122"/>
                <a:ea typeface="微软雅黑" panose="020B0503020204020204" pitchFamily="34" charset="-122"/>
                <a:hlinkClick r:id="rId5"/>
              </a:rPr>
              <a:t>(zhihu.com)</a:t>
            </a:r>
            <a:endParaRPr lang="en-US" altLang="zh-CN" sz="1600" dirty="0">
              <a:latin typeface="微软雅黑" panose="020B0503020204020204" pitchFamily="34" charset="-122"/>
              <a:ea typeface="微软雅黑" panose="020B0503020204020204" pitchFamily="34" charset="-122"/>
            </a:endParaRPr>
          </a:p>
          <a:p>
            <a:r>
              <a:rPr lang="en-US" altLang="zh-CN" sz="2000" dirty="0" err="1">
                <a:latin typeface="微软雅黑" panose="020B0503020204020204" pitchFamily="34" charset="-122"/>
                <a:ea typeface="微软雅黑" panose="020B0503020204020204" pitchFamily="34" charset="-122"/>
              </a:rPr>
              <a:t>Pycharm</a:t>
            </a:r>
            <a:r>
              <a:rPr lang="zh-CN" altLang="en-US" sz="2000" dirty="0">
                <a:latin typeface="微软雅黑" panose="020B0503020204020204" pitchFamily="34" charset="-122"/>
                <a:ea typeface="微软雅黑" panose="020B0503020204020204" pitchFamily="34" charset="-122"/>
              </a:rPr>
              <a:t>远程开发配置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不推荐</a:t>
            </a:r>
            <a:r>
              <a:rPr lang="en-US" altLang="zh-CN" sz="2000" dirty="0">
                <a:latin typeface="微软雅黑" panose="020B0503020204020204" pitchFamily="34" charset="-122"/>
                <a:ea typeface="微软雅黑" panose="020B0503020204020204" pitchFamily="34" charset="-122"/>
              </a:rPr>
              <a:t>)</a:t>
            </a:r>
          </a:p>
          <a:p>
            <a:pPr lvl="1"/>
            <a:r>
              <a:rPr lang="en-US" altLang="zh-CN" sz="1600" dirty="0" err="1">
                <a:latin typeface="微软雅黑" panose="020B0503020204020204" pitchFamily="34" charset="-122"/>
                <a:ea typeface="微软雅黑" panose="020B0503020204020204" pitchFamily="34" charset="-122"/>
                <a:hlinkClick r:id="rId6"/>
              </a:rPr>
              <a:t>Pycharm</a:t>
            </a:r>
            <a:r>
              <a:rPr lang="zh-CN" altLang="en-US" sz="1600" dirty="0">
                <a:latin typeface="微软雅黑" panose="020B0503020204020204" pitchFamily="34" charset="-122"/>
                <a:ea typeface="微软雅黑" panose="020B0503020204020204" pitchFamily="34" charset="-122"/>
                <a:hlinkClick r:id="rId6"/>
              </a:rPr>
              <a:t>配置教程 </a:t>
            </a:r>
            <a:r>
              <a:rPr lang="en-US" altLang="zh-CN" sz="1600" dirty="0">
                <a:latin typeface="微软雅黑" panose="020B0503020204020204" pitchFamily="34" charset="-122"/>
                <a:ea typeface="微软雅黑" panose="020B0503020204020204" pitchFamily="34" charset="-122"/>
                <a:hlinkClick r:id="rId6"/>
              </a:rPr>
              <a:t>| </a:t>
            </a:r>
            <a:r>
              <a:rPr lang="en-US" altLang="zh-CN" sz="1600" dirty="0" err="1">
                <a:latin typeface="微软雅黑" panose="020B0503020204020204" pitchFamily="34" charset="-122"/>
                <a:ea typeface="微软雅黑" panose="020B0503020204020204" pitchFamily="34" charset="-122"/>
                <a:hlinkClick r:id="rId6"/>
              </a:rPr>
              <a:t>MistGPU</a:t>
            </a:r>
            <a:r>
              <a:rPr lang="zh-CN" altLang="en-US" sz="1600" dirty="0">
                <a:latin typeface="微软雅黑" panose="020B0503020204020204" pitchFamily="34" charset="-122"/>
                <a:ea typeface="微软雅黑" panose="020B0503020204020204" pitchFamily="34" charset="-122"/>
                <a:hlinkClick r:id="rId6"/>
              </a:rPr>
              <a:t>博客</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2495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565FE-14B6-E07A-C312-D0C4DA72A72D}"/>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终端工具下载</a:t>
            </a:r>
          </a:p>
        </p:txBody>
      </p:sp>
      <p:pic>
        <p:nvPicPr>
          <p:cNvPr id="5" name="内容占位符 4">
            <a:extLst>
              <a:ext uri="{FF2B5EF4-FFF2-40B4-BE49-F238E27FC236}">
                <a16:creationId xmlns:a16="http://schemas.microsoft.com/office/drawing/2014/main" id="{EEB002C7-C959-317F-DF88-1A3EB00A820F}"/>
              </a:ext>
            </a:extLst>
          </p:cNvPr>
          <p:cNvPicPr>
            <a:picLocks noGrp="1" noChangeAspect="1"/>
          </p:cNvPicPr>
          <p:nvPr>
            <p:ph idx="1"/>
          </p:nvPr>
        </p:nvPicPr>
        <p:blipFill>
          <a:blip r:embed="rId2"/>
          <a:stretch>
            <a:fillRect/>
          </a:stretch>
        </p:blipFill>
        <p:spPr>
          <a:xfrm>
            <a:off x="112555" y="1548435"/>
            <a:ext cx="7041115" cy="3761129"/>
          </a:xfrm>
        </p:spPr>
      </p:pic>
      <p:sp>
        <p:nvSpPr>
          <p:cNvPr id="6" name="文本框 5">
            <a:extLst>
              <a:ext uri="{FF2B5EF4-FFF2-40B4-BE49-F238E27FC236}">
                <a16:creationId xmlns:a16="http://schemas.microsoft.com/office/drawing/2014/main" id="{C04C1796-8320-58B3-CF6D-B4F981128E39}"/>
              </a:ext>
            </a:extLst>
          </p:cNvPr>
          <p:cNvSpPr txBox="1"/>
          <p:nvPr/>
        </p:nvSpPr>
        <p:spPr>
          <a:xfrm>
            <a:off x="838200" y="5415654"/>
            <a:ext cx="10686516" cy="1077218"/>
          </a:xfrm>
          <a:prstGeom prst="rect">
            <a:avLst/>
          </a:prstGeom>
          <a:noFill/>
        </p:spPr>
        <p:txBody>
          <a:bodyPr wrap="square" rtlCol="0">
            <a:spAutoFit/>
          </a:bodyPr>
          <a:lstStyle/>
          <a:p>
            <a:pPr algn="just"/>
            <a:r>
              <a:rPr lang="zh-CN" altLang="en-US" sz="1600" dirty="0">
                <a:latin typeface="微软雅黑" panose="020B0503020204020204" pitchFamily="34" charset="-122"/>
                <a:ea typeface="微软雅黑" panose="020B0503020204020204" pitchFamily="34" charset="-122"/>
              </a:rPr>
              <a:t>实际开发时，考虑到个人电脑往往没有足够的计算资源，往往都是用的远程服务器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租用的云服务器，实验室提供的服务器等</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的计算资源，需要一个工具来连接到远程服务器并进行远程开发。远程服务器一般是</a:t>
            </a:r>
            <a:r>
              <a:rPr lang="en-US" altLang="zh-CN" sz="1600" dirty="0">
                <a:latin typeface="微软雅黑" panose="020B0503020204020204" pitchFamily="34" charset="-122"/>
                <a:ea typeface="微软雅黑" panose="020B0503020204020204" pitchFamily="34" charset="-122"/>
              </a:rPr>
              <a:t>Linux</a:t>
            </a:r>
            <a:r>
              <a:rPr lang="zh-CN" altLang="en-US" sz="1600" dirty="0">
                <a:latin typeface="微软雅黑" panose="020B0503020204020204" pitchFamily="34" charset="-122"/>
                <a:ea typeface="微软雅黑" panose="020B0503020204020204" pitchFamily="34" charset="-122"/>
              </a:rPr>
              <a:t>操作系统，而本地则比较灵活，可以是</a:t>
            </a:r>
            <a:r>
              <a:rPr lang="en-US" altLang="zh-CN" sz="1600" dirty="0">
                <a:latin typeface="微软雅黑" panose="020B0503020204020204" pitchFamily="34" charset="-122"/>
                <a:ea typeface="微软雅黑" panose="020B0503020204020204" pitchFamily="34" charset="-122"/>
              </a:rPr>
              <a:t>Window</a:t>
            </a:r>
            <a:r>
              <a:rPr lang="zh-CN" altLang="en-US" sz="1600" dirty="0">
                <a:latin typeface="微软雅黑" panose="020B0503020204020204" pitchFamily="34" charset="-122"/>
                <a:ea typeface="微软雅黑" panose="020B0503020204020204" pitchFamily="34" charset="-122"/>
              </a:rPr>
              <a:t>或者</a:t>
            </a:r>
            <a:r>
              <a:rPr lang="en-US" altLang="zh-CN" sz="1600" dirty="0">
                <a:latin typeface="微软雅黑" panose="020B0503020204020204" pitchFamily="34" charset="-122"/>
                <a:ea typeface="微软雅黑" panose="020B0503020204020204" pitchFamily="34" charset="-122"/>
              </a:rPr>
              <a:t>MacOS</a:t>
            </a:r>
            <a:r>
              <a:rPr lang="zh-CN" altLang="en-US" sz="1600" dirty="0">
                <a:latin typeface="微软雅黑" panose="020B0503020204020204" pitchFamily="34" charset="-122"/>
                <a:ea typeface="微软雅黑" panose="020B0503020204020204" pitchFamily="34" charset="-122"/>
              </a:rPr>
              <a:t>。这里我们使用的终端工具是免费开源的</a:t>
            </a:r>
            <a:r>
              <a:rPr lang="en-US" altLang="zh-CN" sz="1600" dirty="0" err="1">
                <a:latin typeface="微软雅黑" panose="020B0503020204020204" pitchFamily="34" charset="-122"/>
                <a:ea typeface="微软雅黑" panose="020B0503020204020204" pitchFamily="34" charset="-122"/>
              </a:rPr>
              <a:t>MobaXterm</a:t>
            </a:r>
            <a:r>
              <a:rPr lang="zh-CN" altLang="en-US" sz="1600" dirty="0">
                <a:latin typeface="微软雅黑" panose="020B0503020204020204" pitchFamily="34" charset="-122"/>
                <a:ea typeface="微软雅黑" panose="020B0503020204020204" pitchFamily="34" charset="-122"/>
              </a:rPr>
              <a:t>，官网下载地址：</a:t>
            </a:r>
            <a:endParaRPr lang="en-US" altLang="zh-CN" sz="1600" dirty="0">
              <a:latin typeface="微软雅黑" panose="020B0503020204020204" pitchFamily="34" charset="-122"/>
              <a:ea typeface="微软雅黑" panose="020B0503020204020204" pitchFamily="34" charset="-122"/>
            </a:endParaRPr>
          </a:p>
          <a:p>
            <a:pPr algn="just"/>
            <a:r>
              <a:rPr lang="en-US" altLang="zh-CN" sz="1600" dirty="0" err="1">
                <a:latin typeface="微软雅黑" panose="020B0503020204020204" pitchFamily="34" charset="-122"/>
                <a:ea typeface="微软雅黑" panose="020B0503020204020204" pitchFamily="34" charset="-122"/>
                <a:hlinkClick r:id="rId3"/>
              </a:rPr>
              <a:t>MobaXterm</a:t>
            </a:r>
            <a:r>
              <a:rPr lang="en-US" altLang="zh-CN" sz="1600" dirty="0">
                <a:latin typeface="微软雅黑" panose="020B0503020204020204" pitchFamily="34" charset="-122"/>
                <a:ea typeface="微软雅黑" panose="020B0503020204020204" pitchFamily="34" charset="-122"/>
                <a:hlinkClick r:id="rId3"/>
              </a:rPr>
              <a:t> free </a:t>
            </a:r>
            <a:r>
              <a:rPr lang="en-US" altLang="zh-CN" sz="1600" dirty="0" err="1">
                <a:latin typeface="微软雅黑" panose="020B0503020204020204" pitchFamily="34" charset="-122"/>
                <a:ea typeface="微软雅黑" panose="020B0503020204020204" pitchFamily="34" charset="-122"/>
                <a:hlinkClick r:id="rId3"/>
              </a:rPr>
              <a:t>Xserver</a:t>
            </a:r>
            <a:r>
              <a:rPr lang="en-US" altLang="zh-CN" sz="1600" dirty="0">
                <a:latin typeface="微软雅黑" panose="020B0503020204020204" pitchFamily="34" charset="-122"/>
                <a:ea typeface="微软雅黑" panose="020B0503020204020204" pitchFamily="34" charset="-122"/>
                <a:hlinkClick r:id="rId3"/>
              </a:rPr>
              <a:t> and tabbed SSH client for Windows (mobatek.net)</a:t>
            </a:r>
            <a:endParaRPr lang="zh-CN" altLang="en-US" sz="16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298885D-3EC3-7846-617E-96B1D3524348}"/>
              </a:ext>
            </a:extLst>
          </p:cNvPr>
          <p:cNvPicPr>
            <a:picLocks noChangeAspect="1"/>
          </p:cNvPicPr>
          <p:nvPr/>
        </p:nvPicPr>
        <p:blipFill>
          <a:blip r:embed="rId4"/>
          <a:stretch>
            <a:fillRect/>
          </a:stretch>
        </p:blipFill>
        <p:spPr>
          <a:xfrm>
            <a:off x="7153670" y="1548434"/>
            <a:ext cx="4817446" cy="3761129"/>
          </a:xfrm>
          <a:prstGeom prst="rect">
            <a:avLst/>
          </a:prstGeom>
        </p:spPr>
      </p:pic>
    </p:spTree>
    <p:extLst>
      <p:ext uri="{BB962C8B-B14F-4D97-AF65-F5344CB8AC3E}">
        <p14:creationId xmlns:p14="http://schemas.microsoft.com/office/powerpoint/2010/main" val="3416752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70E5C593-68F1-9E05-1F6C-CAC684CD188E}"/>
              </a:ext>
            </a:extLst>
          </p:cNvPr>
          <p:cNvPicPr>
            <a:picLocks noGrp="1" noChangeAspect="1"/>
          </p:cNvPicPr>
          <p:nvPr>
            <p:ph idx="1"/>
          </p:nvPr>
        </p:nvPicPr>
        <p:blipFill>
          <a:blip r:embed="rId2"/>
          <a:stretch>
            <a:fillRect/>
          </a:stretch>
        </p:blipFill>
        <p:spPr>
          <a:xfrm>
            <a:off x="658051" y="240377"/>
            <a:ext cx="4002726" cy="3014592"/>
          </a:xfrm>
        </p:spPr>
      </p:pic>
      <p:pic>
        <p:nvPicPr>
          <p:cNvPr id="11" name="图片 10">
            <a:extLst>
              <a:ext uri="{FF2B5EF4-FFF2-40B4-BE49-F238E27FC236}">
                <a16:creationId xmlns:a16="http://schemas.microsoft.com/office/drawing/2014/main" id="{B4081EFD-2020-90CA-0C39-D413273D2B74}"/>
              </a:ext>
            </a:extLst>
          </p:cNvPr>
          <p:cNvPicPr>
            <a:picLocks noChangeAspect="1"/>
          </p:cNvPicPr>
          <p:nvPr/>
        </p:nvPicPr>
        <p:blipFill>
          <a:blip r:embed="rId3"/>
          <a:stretch>
            <a:fillRect/>
          </a:stretch>
        </p:blipFill>
        <p:spPr>
          <a:xfrm>
            <a:off x="7531223" y="250570"/>
            <a:ext cx="4002726" cy="3004399"/>
          </a:xfrm>
          <a:prstGeom prst="rect">
            <a:avLst/>
          </a:prstGeom>
        </p:spPr>
      </p:pic>
      <p:pic>
        <p:nvPicPr>
          <p:cNvPr id="13" name="图片 12">
            <a:extLst>
              <a:ext uri="{FF2B5EF4-FFF2-40B4-BE49-F238E27FC236}">
                <a16:creationId xmlns:a16="http://schemas.microsoft.com/office/drawing/2014/main" id="{03D4AFDE-3B47-CC30-D800-59D39AC4691B}"/>
              </a:ext>
            </a:extLst>
          </p:cNvPr>
          <p:cNvPicPr>
            <a:picLocks noChangeAspect="1"/>
          </p:cNvPicPr>
          <p:nvPr/>
        </p:nvPicPr>
        <p:blipFill>
          <a:blip r:embed="rId4"/>
          <a:stretch>
            <a:fillRect/>
          </a:stretch>
        </p:blipFill>
        <p:spPr>
          <a:xfrm>
            <a:off x="658050" y="3556879"/>
            <a:ext cx="4002727" cy="3002045"/>
          </a:xfrm>
          <a:prstGeom prst="rect">
            <a:avLst/>
          </a:prstGeom>
        </p:spPr>
      </p:pic>
      <p:pic>
        <p:nvPicPr>
          <p:cNvPr id="15" name="图片 14">
            <a:extLst>
              <a:ext uri="{FF2B5EF4-FFF2-40B4-BE49-F238E27FC236}">
                <a16:creationId xmlns:a16="http://schemas.microsoft.com/office/drawing/2014/main" id="{C5F3C824-6460-BDE9-A09B-5EE7C3E869DD}"/>
              </a:ext>
            </a:extLst>
          </p:cNvPr>
          <p:cNvPicPr>
            <a:picLocks noChangeAspect="1"/>
          </p:cNvPicPr>
          <p:nvPr/>
        </p:nvPicPr>
        <p:blipFill>
          <a:blip r:embed="rId5"/>
          <a:stretch>
            <a:fillRect/>
          </a:stretch>
        </p:blipFill>
        <p:spPr>
          <a:xfrm>
            <a:off x="7531223" y="3555314"/>
            <a:ext cx="4002726" cy="3003610"/>
          </a:xfrm>
          <a:prstGeom prst="rect">
            <a:avLst/>
          </a:prstGeom>
        </p:spPr>
      </p:pic>
      <p:sp>
        <p:nvSpPr>
          <p:cNvPr id="3" name="文本框 2">
            <a:extLst>
              <a:ext uri="{FF2B5EF4-FFF2-40B4-BE49-F238E27FC236}">
                <a16:creationId xmlns:a16="http://schemas.microsoft.com/office/drawing/2014/main" id="{1755EFCC-7CED-CF88-3583-E1CA51C7ADD8}"/>
              </a:ext>
            </a:extLst>
          </p:cNvPr>
          <p:cNvSpPr txBox="1"/>
          <p:nvPr/>
        </p:nvSpPr>
        <p:spPr>
          <a:xfrm>
            <a:off x="4660777" y="250570"/>
            <a:ext cx="2760955" cy="830997"/>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Step-1</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VSCode</a:t>
            </a:r>
            <a:r>
              <a:rPr lang="zh-CN" altLang="en-US" sz="1600" dirty="0">
                <a:latin typeface="微软雅黑" panose="020B0503020204020204" pitchFamily="34" charset="-122"/>
                <a:ea typeface="微软雅黑" panose="020B0503020204020204" pitchFamily="34" charset="-122"/>
              </a:rPr>
              <a:t>插件商店搜索</a:t>
            </a:r>
            <a:r>
              <a:rPr lang="en-US" altLang="zh-CN" sz="1600" dirty="0" err="1">
                <a:latin typeface="微软雅黑" panose="020B0503020204020204" pitchFamily="34" charset="-122"/>
                <a:ea typeface="微软雅黑" panose="020B0503020204020204" pitchFamily="34" charset="-122"/>
              </a:rPr>
              <a:t>ssh</a:t>
            </a:r>
            <a:r>
              <a:rPr lang="zh-CN" altLang="en-US" sz="1600" dirty="0">
                <a:latin typeface="微软雅黑" panose="020B0503020204020204" pitchFamily="34" charset="-122"/>
                <a:ea typeface="微软雅黑" panose="020B0503020204020204" pitchFamily="34" charset="-122"/>
              </a:rPr>
              <a:t>，安装</a:t>
            </a:r>
            <a:r>
              <a:rPr lang="en-US" altLang="zh-CN" sz="1600" b="1" dirty="0">
                <a:solidFill>
                  <a:srgbClr val="FF0000"/>
                </a:solidFill>
                <a:latin typeface="微软雅黑" panose="020B0503020204020204" pitchFamily="34" charset="-122"/>
                <a:ea typeface="微软雅黑" panose="020B0503020204020204" pitchFamily="34" charset="-122"/>
              </a:rPr>
              <a:t>Remote-SSH</a:t>
            </a:r>
            <a:r>
              <a:rPr lang="zh-CN" altLang="en-US" sz="1600" dirty="0">
                <a:latin typeface="微软雅黑" panose="020B0503020204020204" pitchFamily="34" charset="-122"/>
                <a:ea typeface="微软雅黑" panose="020B0503020204020204" pitchFamily="34" charset="-122"/>
              </a:rPr>
              <a:t>插件</a:t>
            </a:r>
          </a:p>
        </p:txBody>
      </p:sp>
      <p:sp>
        <p:nvSpPr>
          <p:cNvPr id="2" name="文本框 1">
            <a:extLst>
              <a:ext uri="{FF2B5EF4-FFF2-40B4-BE49-F238E27FC236}">
                <a16:creationId xmlns:a16="http://schemas.microsoft.com/office/drawing/2014/main" id="{4736124A-C3F4-539A-B4BB-8E5BAE8DABBE}"/>
              </a:ext>
            </a:extLst>
          </p:cNvPr>
          <p:cNvSpPr txBox="1"/>
          <p:nvPr/>
        </p:nvSpPr>
        <p:spPr>
          <a:xfrm>
            <a:off x="4660776" y="2177751"/>
            <a:ext cx="2760955" cy="1077218"/>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Step-2</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安装完之后，</a:t>
            </a:r>
            <a:r>
              <a:rPr lang="zh-CN" altLang="en-US" sz="1600" b="1" dirty="0">
                <a:solidFill>
                  <a:srgbClr val="FF0000"/>
                </a:solidFill>
                <a:latin typeface="微软雅黑" panose="020B0503020204020204" pitchFamily="34" charset="-122"/>
                <a:ea typeface="微软雅黑" panose="020B0503020204020204" pitchFamily="34" charset="-122"/>
              </a:rPr>
              <a:t>左下角出现连接符号</a:t>
            </a:r>
            <a:r>
              <a:rPr lang="zh-CN" altLang="en-US" sz="1600" dirty="0">
                <a:latin typeface="微软雅黑" panose="020B0503020204020204" pitchFamily="34" charset="-122"/>
                <a:ea typeface="微软雅黑" panose="020B0503020204020204" pitchFamily="34" charset="-122"/>
              </a:rPr>
              <a:t>，点击，选择</a:t>
            </a:r>
            <a:r>
              <a:rPr lang="en-US" altLang="zh-CN" sz="1600" b="1" dirty="0">
                <a:solidFill>
                  <a:srgbClr val="FF0000"/>
                </a:solidFill>
                <a:latin typeface="微软雅黑" panose="020B0503020204020204" pitchFamily="34" charset="-122"/>
                <a:ea typeface="微软雅黑" panose="020B0503020204020204" pitchFamily="34" charset="-122"/>
              </a:rPr>
              <a:t>connect to Host</a:t>
            </a:r>
            <a:r>
              <a:rPr lang="zh-CN" altLang="en-US" sz="1600" dirty="0">
                <a:latin typeface="微软雅黑" panose="020B0503020204020204" pitchFamily="34" charset="-122"/>
                <a:ea typeface="微软雅黑" panose="020B0503020204020204" pitchFamily="34" charset="-122"/>
              </a:rPr>
              <a:t>连接到远程主机</a:t>
            </a:r>
          </a:p>
        </p:txBody>
      </p:sp>
      <p:sp>
        <p:nvSpPr>
          <p:cNvPr id="4" name="文本框 3">
            <a:extLst>
              <a:ext uri="{FF2B5EF4-FFF2-40B4-BE49-F238E27FC236}">
                <a16:creationId xmlns:a16="http://schemas.microsoft.com/office/drawing/2014/main" id="{BE74EFC6-67CB-BA7D-317C-9608953B8F73}"/>
              </a:ext>
            </a:extLst>
          </p:cNvPr>
          <p:cNvSpPr txBox="1"/>
          <p:nvPr/>
        </p:nvSpPr>
        <p:spPr>
          <a:xfrm>
            <a:off x="4715522" y="3555314"/>
            <a:ext cx="2760955" cy="1323439"/>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Step-3</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连接远程主机前需要先配置远程主机的信息，点击</a:t>
            </a:r>
            <a:r>
              <a:rPr lang="en-US" altLang="zh-CN" sz="1600" b="1" dirty="0">
                <a:solidFill>
                  <a:srgbClr val="FF0000"/>
                </a:solidFill>
                <a:latin typeface="微软雅黑" panose="020B0503020204020204" pitchFamily="34" charset="-122"/>
                <a:ea typeface="微软雅黑" panose="020B0503020204020204" pitchFamily="34" charset="-122"/>
              </a:rPr>
              <a:t>configure SSH Host</a:t>
            </a:r>
            <a:r>
              <a:rPr lang="zh-CN" altLang="en-US" sz="1600" dirty="0">
                <a:latin typeface="微软雅黑" panose="020B0503020204020204" pitchFamily="34" charset="-122"/>
                <a:ea typeface="微软雅黑" panose="020B0503020204020204" pitchFamily="34" charset="-122"/>
              </a:rPr>
              <a:t>进入到本地</a:t>
            </a:r>
            <a:r>
              <a:rPr lang="en-US" altLang="zh-CN" sz="1600" dirty="0" err="1">
                <a:latin typeface="微软雅黑" panose="020B0503020204020204" pitchFamily="34" charset="-122"/>
                <a:ea typeface="微软雅黑" panose="020B0503020204020204" pitchFamily="34" charset="-122"/>
              </a:rPr>
              <a:t>VSCode</a:t>
            </a:r>
            <a:r>
              <a:rPr lang="zh-CN" altLang="en-US" sz="1600" dirty="0">
                <a:latin typeface="微软雅黑" panose="020B0503020204020204" pitchFamily="34" charset="-122"/>
                <a:ea typeface="微软雅黑" panose="020B0503020204020204" pitchFamily="34" charset="-122"/>
              </a:rPr>
              <a:t>的</a:t>
            </a:r>
            <a:r>
              <a:rPr lang="en-US" altLang="zh-CN" sz="1600" dirty="0" err="1">
                <a:latin typeface="微软雅黑" panose="020B0503020204020204" pitchFamily="34" charset="-122"/>
                <a:ea typeface="微软雅黑" panose="020B0503020204020204" pitchFamily="34" charset="-122"/>
              </a:rPr>
              <a:t>ssh</a:t>
            </a:r>
            <a:r>
              <a:rPr lang="en-US" altLang="zh-CN" sz="1600" dirty="0">
                <a:latin typeface="微软雅黑" panose="020B0503020204020204" pitchFamily="34" charset="-122"/>
                <a:ea typeface="微软雅黑" panose="020B0503020204020204" pitchFamily="34" charset="-122"/>
              </a:rPr>
              <a:t> config</a:t>
            </a:r>
            <a:r>
              <a:rPr lang="zh-CN" altLang="en-US" sz="1600" dirty="0">
                <a:latin typeface="微软雅黑" panose="020B0503020204020204" pitchFamily="34" charset="-122"/>
                <a:ea typeface="微软雅黑" panose="020B0503020204020204" pitchFamily="34" charset="-122"/>
              </a:rPr>
              <a:t>文件</a:t>
            </a:r>
          </a:p>
        </p:txBody>
      </p:sp>
      <p:sp>
        <p:nvSpPr>
          <p:cNvPr id="5" name="文本框 4">
            <a:extLst>
              <a:ext uri="{FF2B5EF4-FFF2-40B4-BE49-F238E27FC236}">
                <a16:creationId xmlns:a16="http://schemas.microsoft.com/office/drawing/2014/main" id="{88CA7E9B-4EF6-C3FA-6642-A5E1FEC3E30B}"/>
              </a:ext>
            </a:extLst>
          </p:cNvPr>
          <p:cNvSpPr txBox="1"/>
          <p:nvPr/>
        </p:nvSpPr>
        <p:spPr>
          <a:xfrm>
            <a:off x="4715522" y="5476044"/>
            <a:ext cx="2760955" cy="1077218"/>
          </a:xfrm>
          <a:prstGeom prst="rect">
            <a:avLst/>
          </a:prstGeom>
          <a:noFill/>
        </p:spPr>
        <p:txBody>
          <a:bodyPr wrap="square" rtlCol="0">
            <a:spAutoFit/>
          </a:bodyPr>
          <a:lstStyle/>
          <a:p>
            <a:pPr algn="just"/>
            <a:r>
              <a:rPr lang="en-US" altLang="zh-CN" sz="1600" b="1" dirty="0">
                <a:latin typeface="微软雅黑" panose="020B0503020204020204" pitchFamily="34" charset="-122"/>
                <a:ea typeface="微软雅黑" panose="020B0503020204020204" pitchFamily="34" charset="-122"/>
              </a:rPr>
              <a:t>Step-3</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按照给定的格式填写我们之前申请的主机的信息，主要就是</a:t>
            </a:r>
            <a:r>
              <a:rPr lang="zh-CN" altLang="en-US" sz="1600" b="1" dirty="0">
                <a:solidFill>
                  <a:srgbClr val="FF0000"/>
                </a:solidFill>
                <a:latin typeface="微软雅黑" panose="020B0503020204020204" pitchFamily="34" charset="-122"/>
                <a:ea typeface="微软雅黑" panose="020B0503020204020204" pitchFamily="34" charset="-122"/>
              </a:rPr>
              <a:t>网页上给出的</a:t>
            </a:r>
            <a:r>
              <a:rPr lang="en-US" altLang="zh-CN" sz="1600" b="1" dirty="0">
                <a:solidFill>
                  <a:srgbClr val="FF0000"/>
                </a:solidFill>
                <a:latin typeface="微软雅黑" panose="020B0503020204020204" pitchFamily="34" charset="-122"/>
                <a:ea typeface="微软雅黑" panose="020B0503020204020204" pitchFamily="34" charset="-122"/>
              </a:rPr>
              <a:t>SSH</a:t>
            </a:r>
            <a:r>
              <a:rPr lang="zh-CN" altLang="en-US" sz="1600" b="1" dirty="0">
                <a:solidFill>
                  <a:srgbClr val="FF0000"/>
                </a:solidFill>
                <a:latin typeface="微软雅黑" panose="020B0503020204020204" pitchFamily="34" charset="-122"/>
                <a:ea typeface="微软雅黑" panose="020B0503020204020204" pitchFamily="34" charset="-122"/>
              </a:rPr>
              <a:t>命令</a:t>
            </a:r>
            <a:r>
              <a:rPr lang="zh-CN" altLang="en-US" sz="1600" dirty="0">
                <a:latin typeface="微软雅黑" panose="020B0503020204020204" pitchFamily="34" charset="-122"/>
                <a:ea typeface="微软雅黑" panose="020B0503020204020204" pitchFamily="34" charset="-122"/>
              </a:rPr>
              <a:t>的部分</a:t>
            </a:r>
          </a:p>
        </p:txBody>
      </p:sp>
      <p:sp>
        <p:nvSpPr>
          <p:cNvPr id="6" name="箭头: 右 5">
            <a:extLst>
              <a:ext uri="{FF2B5EF4-FFF2-40B4-BE49-F238E27FC236}">
                <a16:creationId xmlns:a16="http://schemas.microsoft.com/office/drawing/2014/main" id="{90831DCD-0DF5-5C72-352D-884C3E6B8AAD}"/>
              </a:ext>
            </a:extLst>
          </p:cNvPr>
          <p:cNvSpPr/>
          <p:nvPr/>
        </p:nvSpPr>
        <p:spPr>
          <a:xfrm>
            <a:off x="6915704" y="2943767"/>
            <a:ext cx="319596" cy="307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257DFFB3-6BA0-D0EE-91B1-C243FBC7893D}"/>
              </a:ext>
            </a:extLst>
          </p:cNvPr>
          <p:cNvSpPr/>
          <p:nvPr/>
        </p:nvSpPr>
        <p:spPr>
          <a:xfrm rot="10800000">
            <a:off x="5880114" y="765106"/>
            <a:ext cx="319596" cy="307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A388333C-8022-C206-A468-520EE4A0820D}"/>
              </a:ext>
            </a:extLst>
          </p:cNvPr>
          <p:cNvSpPr/>
          <p:nvPr/>
        </p:nvSpPr>
        <p:spPr>
          <a:xfrm rot="10800000">
            <a:off x="5882934" y="4562292"/>
            <a:ext cx="319596" cy="307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28BCDAE7-1945-D892-4B6E-1878DE520685}"/>
              </a:ext>
            </a:extLst>
          </p:cNvPr>
          <p:cNvSpPr/>
          <p:nvPr/>
        </p:nvSpPr>
        <p:spPr>
          <a:xfrm>
            <a:off x="6915704" y="6245679"/>
            <a:ext cx="319596" cy="307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6292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9B850-5A96-AF42-B45D-D30354BDAAEE}"/>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虚拟环境配置</a:t>
            </a:r>
          </a:p>
        </p:txBody>
      </p:sp>
      <p:sp>
        <p:nvSpPr>
          <p:cNvPr id="3" name="内容占位符 2">
            <a:extLst>
              <a:ext uri="{FF2B5EF4-FFF2-40B4-BE49-F238E27FC236}">
                <a16:creationId xmlns:a16="http://schemas.microsoft.com/office/drawing/2014/main" id="{E2552436-8670-DD13-C9FD-316F3ADC4562}"/>
              </a:ext>
            </a:extLst>
          </p:cNvPr>
          <p:cNvSpPr>
            <a:spLocks noGrp="1"/>
          </p:cNvSpPr>
          <p:nvPr>
            <p:ph idx="1"/>
          </p:nvPr>
        </p:nvSpPr>
        <p:spPr/>
        <p:txBody>
          <a:bodyPr>
            <a:normAutofit/>
          </a:bodyPr>
          <a:lstStyle/>
          <a:p>
            <a:r>
              <a:rPr lang="en-US" altLang="zh-CN" sz="2400" dirty="0">
                <a:latin typeface="微软雅黑" panose="020B0503020204020204" pitchFamily="34" charset="-122"/>
                <a:ea typeface="微软雅黑" panose="020B0503020204020204" pitchFamily="34" charset="-122"/>
              </a:rPr>
              <a:t>Anconda3</a:t>
            </a:r>
            <a:r>
              <a:rPr lang="zh-CN" altLang="en-US" sz="2400" dirty="0">
                <a:latin typeface="微软雅黑" panose="020B0503020204020204" pitchFamily="34" charset="-122"/>
                <a:ea typeface="微软雅黑" panose="020B0503020204020204" pitchFamily="34" charset="-122"/>
              </a:rPr>
              <a:t>简介</a:t>
            </a:r>
            <a:endParaRPr lang="en-US" altLang="zh-CN" sz="2400" dirty="0">
              <a:latin typeface="微软雅黑" panose="020B0503020204020204" pitchFamily="34" charset="-122"/>
              <a:ea typeface="微软雅黑" panose="020B0503020204020204" pitchFamily="34" charset="-122"/>
            </a:endParaRPr>
          </a:p>
          <a:p>
            <a:pPr lvl="1" algn="just"/>
            <a:r>
              <a:rPr lang="en-US" altLang="zh-CN" sz="1600" b="0" i="0" dirty="0">
                <a:solidFill>
                  <a:srgbClr val="121212"/>
                </a:solidFill>
                <a:effectLst/>
                <a:latin typeface="微软雅黑" panose="020B0503020204020204" pitchFamily="34" charset="-122"/>
                <a:ea typeface="微软雅黑" panose="020B0503020204020204" pitchFamily="34" charset="-122"/>
              </a:rPr>
              <a:t>Python</a:t>
            </a:r>
            <a:r>
              <a:rPr lang="zh-CN" altLang="en-US" sz="1600" dirty="0">
                <a:solidFill>
                  <a:srgbClr val="121212"/>
                </a:solidFill>
                <a:latin typeface="微软雅黑" panose="020B0503020204020204" pitchFamily="34" charset="-122"/>
                <a:ea typeface="微软雅黑" panose="020B0503020204020204" pitchFamily="34" charset="-122"/>
              </a:rPr>
              <a:t>在开发过程中，往往会涉及到许多不同的第三方包，第三方库。</a:t>
            </a:r>
            <a:r>
              <a:rPr lang="zh-CN" altLang="en-US" sz="1600" b="1" dirty="0">
                <a:solidFill>
                  <a:srgbClr val="FF0000"/>
                </a:solidFill>
                <a:latin typeface="微软雅黑" panose="020B0503020204020204" pitchFamily="34" charset="-122"/>
                <a:ea typeface="微软雅黑" panose="020B0503020204020204" pitchFamily="34" charset="-122"/>
              </a:rPr>
              <a:t>不同的项目有时会需要不同的库模块，或者需要不同版本的第三方库</a:t>
            </a:r>
            <a:r>
              <a:rPr lang="zh-CN" altLang="en-US" sz="1600" dirty="0">
                <a:solidFill>
                  <a:srgbClr val="121212"/>
                </a:solidFill>
                <a:latin typeface="微软雅黑" panose="020B0503020204020204" pitchFamily="34" charset="-122"/>
                <a:ea typeface="微软雅黑" panose="020B0503020204020204" pitchFamily="34" charset="-122"/>
              </a:rPr>
              <a:t>，这导致</a:t>
            </a:r>
            <a:r>
              <a:rPr lang="en-US" altLang="zh-CN" sz="1600" dirty="0">
                <a:solidFill>
                  <a:srgbClr val="121212"/>
                </a:solidFill>
                <a:latin typeface="微软雅黑" panose="020B0503020204020204" pitchFamily="34" charset="-122"/>
                <a:ea typeface="微软雅黑" panose="020B0503020204020204" pitchFamily="34" charset="-122"/>
              </a:rPr>
              <a:t>Python</a:t>
            </a:r>
            <a:r>
              <a:rPr lang="zh-CN" altLang="en-US" sz="1600" dirty="0">
                <a:solidFill>
                  <a:srgbClr val="121212"/>
                </a:solidFill>
                <a:latin typeface="微软雅黑" panose="020B0503020204020204" pitchFamily="34" charset="-122"/>
                <a:ea typeface="微软雅黑" panose="020B0503020204020204" pitchFamily="34" charset="-122"/>
              </a:rPr>
              <a:t>项目常常因为环境依赖的问题，导致可迁移性比较差。</a:t>
            </a:r>
            <a:r>
              <a:rPr lang="en-US" altLang="zh-CN" sz="1600" b="0" i="0" dirty="0">
                <a:solidFill>
                  <a:srgbClr val="121212"/>
                </a:solidFill>
                <a:effectLst/>
                <a:latin typeface="微软雅黑" panose="020B0503020204020204" pitchFamily="34" charset="-122"/>
                <a:ea typeface="微软雅黑" panose="020B0503020204020204" pitchFamily="34" charset="-122"/>
              </a:rPr>
              <a:t>Anaconda</a:t>
            </a:r>
            <a:r>
              <a:rPr lang="zh-CN" altLang="en-US" sz="1600" b="0" i="0" dirty="0">
                <a:solidFill>
                  <a:srgbClr val="121212"/>
                </a:solidFill>
                <a:effectLst/>
                <a:latin typeface="微软雅黑" panose="020B0503020204020204" pitchFamily="34" charset="-122"/>
                <a:ea typeface="微软雅黑" panose="020B0503020204020204" pitchFamily="34" charset="-122"/>
              </a:rPr>
              <a:t>就是可以便捷获取包且对包能够进行管理，同时对环境可以统一管理的发行版本。</a:t>
            </a:r>
            <a:r>
              <a:rPr lang="en-US" altLang="zh-CN" sz="1600" b="0" i="0" dirty="0">
                <a:solidFill>
                  <a:srgbClr val="121212"/>
                </a:solidFill>
                <a:effectLst/>
                <a:latin typeface="微软雅黑" panose="020B0503020204020204" pitchFamily="34" charset="-122"/>
                <a:ea typeface="微软雅黑" panose="020B0503020204020204" pitchFamily="34" charset="-122"/>
              </a:rPr>
              <a:t>Anaconda</a:t>
            </a:r>
            <a:r>
              <a:rPr lang="zh-CN" altLang="en-US" sz="1600" b="0" i="0" dirty="0">
                <a:solidFill>
                  <a:srgbClr val="121212"/>
                </a:solidFill>
                <a:effectLst/>
                <a:latin typeface="微软雅黑" panose="020B0503020204020204" pitchFamily="34" charset="-122"/>
                <a:ea typeface="微软雅黑" panose="020B0503020204020204" pitchFamily="34" charset="-122"/>
              </a:rPr>
              <a:t>包含了</a:t>
            </a:r>
            <a:r>
              <a:rPr lang="en-US" altLang="zh-CN" sz="1600" b="0" i="0" dirty="0" err="1">
                <a:solidFill>
                  <a:srgbClr val="121212"/>
                </a:solidFill>
                <a:effectLst/>
                <a:latin typeface="微软雅黑" panose="020B0503020204020204" pitchFamily="34" charset="-122"/>
                <a:ea typeface="微软雅黑" panose="020B0503020204020204" pitchFamily="34" charset="-122"/>
              </a:rPr>
              <a:t>conda</a:t>
            </a:r>
            <a:r>
              <a:rPr lang="zh-CN" altLang="en-US" sz="1600" b="0" i="0" dirty="0">
                <a:solidFill>
                  <a:srgbClr val="121212"/>
                </a:solidFill>
                <a:effectLst/>
                <a:latin typeface="微软雅黑" panose="020B0503020204020204" pitchFamily="34" charset="-122"/>
                <a:ea typeface="微软雅黑" panose="020B0503020204020204" pitchFamily="34" charset="-122"/>
              </a:rPr>
              <a:t>、</a:t>
            </a:r>
            <a:r>
              <a:rPr lang="en-US" altLang="zh-CN" sz="1600" b="0" i="0" dirty="0">
                <a:solidFill>
                  <a:srgbClr val="121212"/>
                </a:solidFill>
                <a:effectLst/>
                <a:latin typeface="微软雅黑" panose="020B0503020204020204" pitchFamily="34" charset="-122"/>
                <a:ea typeface="微软雅黑" panose="020B0503020204020204" pitchFamily="34" charset="-122"/>
              </a:rPr>
              <a:t>Python</a:t>
            </a:r>
            <a:r>
              <a:rPr lang="zh-CN" altLang="en-US" sz="1600" b="0" i="0" dirty="0">
                <a:solidFill>
                  <a:srgbClr val="121212"/>
                </a:solidFill>
                <a:effectLst/>
                <a:latin typeface="微软雅黑" panose="020B0503020204020204" pitchFamily="34" charset="-122"/>
                <a:ea typeface="微软雅黑" panose="020B0503020204020204" pitchFamily="34" charset="-122"/>
              </a:rPr>
              <a:t>在内的超过</a:t>
            </a:r>
            <a:r>
              <a:rPr lang="en-US" altLang="zh-CN" sz="1600" b="0" i="0" dirty="0">
                <a:solidFill>
                  <a:srgbClr val="121212"/>
                </a:solidFill>
                <a:effectLst/>
                <a:latin typeface="微软雅黑" panose="020B0503020204020204" pitchFamily="34" charset="-122"/>
                <a:ea typeface="微软雅黑" panose="020B0503020204020204" pitchFamily="34" charset="-122"/>
              </a:rPr>
              <a:t>180</a:t>
            </a:r>
            <a:r>
              <a:rPr lang="zh-CN" altLang="en-US" sz="1600" b="0" i="0" dirty="0">
                <a:solidFill>
                  <a:srgbClr val="121212"/>
                </a:solidFill>
                <a:effectLst/>
                <a:latin typeface="微软雅黑" panose="020B0503020204020204" pitchFamily="34" charset="-122"/>
                <a:ea typeface="微软雅黑" panose="020B0503020204020204" pitchFamily="34" charset="-122"/>
              </a:rPr>
              <a:t>个科学包及其依赖项。通过</a:t>
            </a:r>
            <a:r>
              <a:rPr lang="en-US" altLang="zh-CN" sz="1600" b="0" i="0" dirty="0">
                <a:solidFill>
                  <a:srgbClr val="121212"/>
                </a:solidFill>
                <a:effectLst/>
                <a:latin typeface="微软雅黑" panose="020B0503020204020204" pitchFamily="34" charset="-122"/>
                <a:ea typeface="微软雅黑" panose="020B0503020204020204" pitchFamily="34" charset="-122"/>
              </a:rPr>
              <a:t>Anaconda</a:t>
            </a:r>
            <a:r>
              <a:rPr lang="zh-CN" altLang="en-US" sz="1600" b="0" i="0" dirty="0">
                <a:solidFill>
                  <a:srgbClr val="121212"/>
                </a:solidFill>
                <a:effectLst/>
                <a:latin typeface="微软雅黑" panose="020B0503020204020204" pitchFamily="34" charset="-122"/>
                <a:ea typeface="微软雅黑" panose="020B0503020204020204" pitchFamily="34" charset="-122"/>
              </a:rPr>
              <a:t>，我们可以</a:t>
            </a:r>
            <a:r>
              <a:rPr lang="zh-CN" altLang="en-US" sz="1600" b="1" i="0" dirty="0">
                <a:solidFill>
                  <a:srgbClr val="FF0000"/>
                </a:solidFill>
                <a:effectLst/>
                <a:latin typeface="微软雅黑" panose="020B0503020204020204" pitchFamily="34" charset="-122"/>
                <a:ea typeface="微软雅黑" panose="020B0503020204020204" pitchFamily="34" charset="-122"/>
              </a:rPr>
              <a:t>对</a:t>
            </a:r>
            <a:r>
              <a:rPr lang="zh-CN" altLang="en-US" sz="1600" b="1" dirty="0">
                <a:solidFill>
                  <a:srgbClr val="FF0000"/>
                </a:solidFill>
                <a:latin typeface="微软雅黑" panose="020B0503020204020204" pitchFamily="34" charset="-122"/>
                <a:ea typeface="微软雅黑" panose="020B0503020204020204" pitchFamily="34" charset="-122"/>
              </a:rPr>
              <a:t>不同的</a:t>
            </a:r>
            <a:r>
              <a:rPr lang="en-US" altLang="zh-CN" sz="1600" b="1" dirty="0">
                <a:solidFill>
                  <a:srgbClr val="FF0000"/>
                </a:solidFill>
                <a:latin typeface="微软雅黑" panose="020B0503020204020204" pitchFamily="34" charset="-122"/>
                <a:ea typeface="微软雅黑" panose="020B0503020204020204" pitchFamily="34" charset="-122"/>
              </a:rPr>
              <a:t>Python</a:t>
            </a:r>
            <a:r>
              <a:rPr lang="zh-CN" altLang="en-US" sz="1600" b="1" dirty="0">
                <a:solidFill>
                  <a:srgbClr val="FF0000"/>
                </a:solidFill>
                <a:latin typeface="微软雅黑" panose="020B0503020204020204" pitchFamily="34" charset="-122"/>
                <a:ea typeface="微软雅黑" panose="020B0503020204020204" pitchFamily="34" charset="-122"/>
              </a:rPr>
              <a:t>项目构建特定的虚拟环境，并且能够把对应的虚拟环境进行打包</a:t>
            </a:r>
            <a:r>
              <a:rPr lang="zh-CN" altLang="en-US" sz="1600" dirty="0">
                <a:solidFill>
                  <a:srgbClr val="121212"/>
                </a:solidFill>
                <a:latin typeface="微软雅黑" panose="020B0503020204020204" pitchFamily="34" charset="-122"/>
                <a:ea typeface="微软雅黑" panose="020B0503020204020204" pitchFamily="34" charset="-122"/>
              </a:rPr>
              <a:t>，在不同设备间进行迁移，大大降低了</a:t>
            </a:r>
            <a:r>
              <a:rPr lang="en-US" altLang="zh-CN" sz="1600" dirty="0">
                <a:solidFill>
                  <a:srgbClr val="121212"/>
                </a:solidFill>
                <a:latin typeface="微软雅黑" panose="020B0503020204020204" pitchFamily="34" charset="-122"/>
                <a:ea typeface="微软雅黑" panose="020B0503020204020204" pitchFamily="34" charset="-122"/>
              </a:rPr>
              <a:t>Python</a:t>
            </a:r>
            <a:r>
              <a:rPr lang="zh-CN" altLang="en-US" sz="1600" dirty="0">
                <a:solidFill>
                  <a:srgbClr val="121212"/>
                </a:solidFill>
                <a:latin typeface="微软雅黑" panose="020B0503020204020204" pitchFamily="34" charset="-122"/>
                <a:ea typeface="微软雅黑" panose="020B0503020204020204" pitchFamily="34" charset="-122"/>
              </a:rPr>
              <a:t>项目环境依赖的相关问题。</a:t>
            </a:r>
            <a:endParaRPr lang="en-US" altLang="zh-CN" sz="16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Anconda3</a:t>
            </a:r>
            <a:r>
              <a:rPr lang="zh-CN" altLang="en-US" sz="2400" dirty="0">
                <a:latin typeface="微软雅黑" panose="020B0503020204020204" pitchFamily="34" charset="-122"/>
                <a:ea typeface="微软雅黑" panose="020B0503020204020204" pitchFamily="34" charset="-122"/>
              </a:rPr>
              <a:t>安装包</a:t>
            </a:r>
            <a:endParaRPr lang="en-US" altLang="zh-CN" sz="2400" dirty="0">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hlinkClick r:id="rId2"/>
              </a:rPr>
              <a:t>Index of /anaconda/archive/ | </a:t>
            </a:r>
            <a:r>
              <a:rPr lang="zh-CN" altLang="en-US" sz="1800" dirty="0">
                <a:latin typeface="微软雅黑" panose="020B0503020204020204" pitchFamily="34" charset="-122"/>
                <a:ea typeface="微软雅黑" panose="020B0503020204020204" pitchFamily="34" charset="-122"/>
                <a:hlinkClick r:id="rId2"/>
              </a:rPr>
              <a:t>清华大学开源软件镜像站 </a:t>
            </a:r>
            <a:r>
              <a:rPr lang="en-US" altLang="zh-CN" sz="1800" dirty="0">
                <a:latin typeface="微软雅黑" panose="020B0503020204020204" pitchFamily="34" charset="-122"/>
                <a:ea typeface="微软雅黑" panose="020B0503020204020204" pitchFamily="34" charset="-122"/>
                <a:hlinkClick r:id="rId2"/>
              </a:rPr>
              <a:t>| Tsinghua Open Source Mirror</a:t>
            </a:r>
            <a:endParaRPr lang="en-US" altLang="zh-CN" sz="18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Linux</a:t>
            </a:r>
            <a:r>
              <a:rPr lang="zh-CN" altLang="en-US" sz="2200" dirty="0">
                <a:latin typeface="微软雅黑" panose="020B0503020204020204" pitchFamily="34" charset="-122"/>
                <a:ea typeface="微软雅黑" panose="020B0503020204020204" pitchFamily="34" charset="-122"/>
              </a:rPr>
              <a:t>下安装</a:t>
            </a:r>
            <a:r>
              <a:rPr lang="en-US" altLang="zh-CN" sz="2200" dirty="0">
                <a:latin typeface="微软雅黑" panose="020B0503020204020204" pitchFamily="34" charset="-122"/>
                <a:ea typeface="微软雅黑" panose="020B0503020204020204" pitchFamily="34" charset="-122"/>
              </a:rPr>
              <a:t>Anconda3</a:t>
            </a:r>
          </a:p>
          <a:p>
            <a:pPr lvl="1"/>
            <a:r>
              <a:rPr lang="en-US" altLang="zh-CN" sz="1800" dirty="0">
                <a:latin typeface="微软雅黑" panose="020B0503020204020204" pitchFamily="34" charset="-122"/>
                <a:ea typeface="微软雅黑" panose="020B0503020204020204" pitchFamily="34" charset="-122"/>
                <a:hlinkClick r:id="rId3"/>
              </a:rPr>
              <a:t>Linux</a:t>
            </a:r>
            <a:r>
              <a:rPr lang="zh-CN" altLang="en-US" sz="1800" dirty="0">
                <a:latin typeface="微软雅黑" panose="020B0503020204020204" pitchFamily="34" charset="-122"/>
                <a:ea typeface="微软雅黑" panose="020B0503020204020204" pitchFamily="34" charset="-122"/>
                <a:hlinkClick r:id="rId3"/>
              </a:rPr>
              <a:t>安装</a:t>
            </a:r>
            <a:r>
              <a:rPr lang="en-US" altLang="zh-CN" sz="1800" dirty="0">
                <a:latin typeface="微软雅黑" panose="020B0503020204020204" pitchFamily="34" charset="-122"/>
                <a:ea typeface="微软雅黑" panose="020B0503020204020204" pitchFamily="34" charset="-122"/>
                <a:hlinkClick r:id="rId3"/>
              </a:rPr>
              <a:t>anaconda - </a:t>
            </a:r>
            <a:r>
              <a:rPr lang="zh-CN" altLang="en-US" sz="1800" dirty="0">
                <a:latin typeface="微软雅黑" panose="020B0503020204020204" pitchFamily="34" charset="-122"/>
                <a:ea typeface="微软雅黑" panose="020B0503020204020204" pitchFamily="34" charset="-122"/>
                <a:hlinkClick r:id="rId3"/>
              </a:rPr>
              <a:t>知乎 </a:t>
            </a:r>
            <a:r>
              <a:rPr lang="en-US" altLang="zh-CN" sz="1800" dirty="0">
                <a:latin typeface="微软雅黑" panose="020B0503020204020204" pitchFamily="34" charset="-122"/>
                <a:ea typeface="微软雅黑" panose="020B0503020204020204" pitchFamily="34" charset="-122"/>
                <a:hlinkClick r:id="rId3"/>
              </a:rPr>
              <a:t>(zhihu.com)</a:t>
            </a:r>
            <a:endParaRPr lang="en-US" altLang="zh-CN" sz="18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Linux</a:t>
            </a:r>
            <a:r>
              <a:rPr lang="zh-CN" altLang="en-US" sz="2200" dirty="0">
                <a:latin typeface="微软雅黑" panose="020B0503020204020204" pitchFamily="34" charset="-122"/>
                <a:ea typeface="微软雅黑" panose="020B0503020204020204" pitchFamily="34" charset="-122"/>
              </a:rPr>
              <a:t>下安装</a:t>
            </a:r>
            <a:r>
              <a:rPr lang="en-US" altLang="zh-CN" sz="2200" dirty="0">
                <a:latin typeface="微软雅黑" panose="020B0503020204020204" pitchFamily="34" charset="-122"/>
                <a:ea typeface="微软雅黑" panose="020B0503020204020204" pitchFamily="34" charset="-122"/>
              </a:rPr>
              <a:t>CUDA</a:t>
            </a:r>
          </a:p>
          <a:p>
            <a:pPr lvl="1"/>
            <a:r>
              <a:rPr lang="en-US" altLang="zh-CN" sz="1800" dirty="0">
                <a:latin typeface="微软雅黑" panose="020B0503020204020204" pitchFamily="34" charset="-122"/>
                <a:ea typeface="微软雅黑" panose="020B0503020204020204" pitchFamily="34" charset="-122"/>
                <a:hlinkClick r:id="rId4"/>
              </a:rPr>
              <a:t>Linux </a:t>
            </a:r>
            <a:r>
              <a:rPr lang="zh-CN" altLang="en-US" sz="1800" dirty="0">
                <a:latin typeface="微软雅黑" panose="020B0503020204020204" pitchFamily="34" charset="-122"/>
                <a:ea typeface="微软雅黑" panose="020B0503020204020204" pitchFamily="34" charset="-122"/>
                <a:hlinkClick r:id="rId4"/>
              </a:rPr>
              <a:t>下的 </a:t>
            </a:r>
            <a:r>
              <a:rPr lang="en-US" altLang="zh-CN" sz="1800" dirty="0">
                <a:latin typeface="微软雅黑" panose="020B0503020204020204" pitchFamily="34" charset="-122"/>
                <a:ea typeface="微软雅黑" panose="020B0503020204020204" pitchFamily="34" charset="-122"/>
                <a:hlinkClick r:id="rId4"/>
              </a:rPr>
              <a:t>CUDA </a:t>
            </a:r>
            <a:r>
              <a:rPr lang="zh-CN" altLang="en-US" sz="1800" dirty="0">
                <a:latin typeface="微软雅黑" panose="020B0503020204020204" pitchFamily="34" charset="-122"/>
                <a:ea typeface="微软雅黑" panose="020B0503020204020204" pitchFamily="34" charset="-122"/>
                <a:hlinkClick r:id="rId4"/>
              </a:rPr>
              <a:t>安装和使用指南 </a:t>
            </a:r>
            <a:r>
              <a:rPr lang="en-US" altLang="zh-CN" sz="1800" dirty="0">
                <a:latin typeface="微软雅黑" panose="020B0503020204020204" pitchFamily="34" charset="-122"/>
                <a:ea typeface="微软雅黑" panose="020B0503020204020204" pitchFamily="34" charset="-122"/>
                <a:hlinkClick r:id="rId4"/>
              </a:rPr>
              <a:t>- </a:t>
            </a:r>
            <a:r>
              <a:rPr lang="zh-CN" altLang="en-US" sz="1800" dirty="0">
                <a:latin typeface="微软雅黑" panose="020B0503020204020204" pitchFamily="34" charset="-122"/>
                <a:ea typeface="微软雅黑" panose="020B0503020204020204" pitchFamily="34" charset="-122"/>
                <a:hlinkClick r:id="rId4"/>
              </a:rPr>
              <a:t>知乎 </a:t>
            </a:r>
            <a:r>
              <a:rPr lang="en-US" altLang="zh-CN" sz="1800" dirty="0">
                <a:latin typeface="微软雅黑" panose="020B0503020204020204" pitchFamily="34" charset="-122"/>
                <a:ea typeface="微软雅黑" panose="020B0503020204020204" pitchFamily="34" charset="-122"/>
                <a:hlinkClick r:id="rId4"/>
              </a:rPr>
              <a:t>(zhihu.com)</a:t>
            </a:r>
            <a:endParaRPr lang="zh-CN" altLang="en-US" sz="1800" dirty="0">
              <a:latin typeface="微软雅黑" panose="020B0503020204020204" pitchFamily="34" charset="-122"/>
              <a:ea typeface="微软雅黑" panose="020B0503020204020204" pitchFamily="34" charset="-122"/>
            </a:endParaRPr>
          </a:p>
          <a:p>
            <a:pPr lvl="1"/>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92947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TotalTime>
  <Words>2917</Words>
  <Application>Microsoft Office PowerPoint</Application>
  <PresentationFormat>宽屏</PresentationFormat>
  <Paragraphs>193</Paragraphs>
  <Slides>50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50</vt:i4>
      </vt:variant>
    </vt:vector>
  </HeadingPairs>
  <TitlesOfParts>
    <vt:vector size="55" baseType="lpstr">
      <vt:lpstr>等线</vt:lpstr>
      <vt:lpstr>等线 Light</vt:lpstr>
      <vt:lpstr>微软雅黑</vt:lpstr>
      <vt:lpstr>Arial</vt:lpstr>
      <vt:lpstr>Office 主题​​</vt:lpstr>
      <vt:lpstr>Pytorch深度学习实践</vt:lpstr>
      <vt:lpstr>课程内容</vt:lpstr>
      <vt:lpstr>Pytorch深度学习环境配置</vt:lpstr>
      <vt:lpstr>GPU服务器申请</vt:lpstr>
      <vt:lpstr>PowerPoint 演示文稿</vt:lpstr>
      <vt:lpstr>开发工具配置</vt:lpstr>
      <vt:lpstr>终端工具下载</vt:lpstr>
      <vt:lpstr>PowerPoint 演示文稿</vt:lpstr>
      <vt:lpstr>虚拟环境配置</vt:lpstr>
      <vt:lpstr>PowerPoint 演示文稿</vt:lpstr>
      <vt:lpstr>PowerPoint 演示文稿</vt:lpstr>
      <vt:lpstr>CUDA安装</vt:lpstr>
      <vt:lpstr>CUDA安装</vt:lpstr>
      <vt:lpstr>PowerPoint 演示文稿</vt:lpstr>
      <vt:lpstr>Pytorch深度学习实践(一)</vt:lpstr>
      <vt:lpstr>基于卷积神经网络的MNIST图像分类</vt:lpstr>
      <vt:lpstr>基于卷积神经网络的MNIST图像分类</vt:lpstr>
      <vt:lpstr>PowerPoint 演示文稿</vt:lpstr>
      <vt:lpstr>PowerPoint 演示文稿</vt:lpstr>
      <vt:lpstr>PowerPoint 演示文稿</vt:lpstr>
      <vt:lpstr>PowerPoint 演示文稿</vt:lpstr>
      <vt:lpstr>Pytorch深度学习实践(二)</vt:lpstr>
      <vt:lpstr>深度学习之图像生成</vt:lpstr>
      <vt:lpstr>GAN - 生成对抗网络</vt:lpstr>
      <vt:lpstr>GAN - 生成对抗网络</vt:lpstr>
      <vt:lpstr>GAN - 生成对抗网络</vt:lpstr>
      <vt:lpstr>GAN - 生成对抗网络</vt:lpstr>
      <vt:lpstr>GAN - 生成对抗网络</vt:lpstr>
      <vt:lpstr>GAN – 生成对抗网络</vt:lpstr>
      <vt:lpstr>图像生成实践</vt:lpstr>
      <vt:lpstr>图像生成实践</vt:lpstr>
      <vt:lpstr>PowerPoint 演示文稿</vt:lpstr>
      <vt:lpstr>Diffusion Models</vt:lpstr>
      <vt:lpstr>Diffusion Models</vt:lpstr>
      <vt:lpstr>Diffusion Model</vt:lpstr>
      <vt:lpstr>Diffusion Model</vt:lpstr>
      <vt:lpstr>Diffusion Model</vt:lpstr>
      <vt:lpstr>Diffusion Model</vt:lpstr>
      <vt:lpstr>Diffusion Model</vt:lpstr>
      <vt:lpstr>Diffusion Model</vt:lpstr>
      <vt:lpstr>Diffusion Models</vt:lpstr>
      <vt:lpstr>Pytorch深度学习实践(三)</vt:lpstr>
      <vt:lpstr>Github</vt:lpstr>
      <vt:lpstr>代码结构</vt:lpstr>
      <vt:lpstr>数据与数据处理</vt:lpstr>
      <vt:lpstr>模型</vt:lpstr>
      <vt:lpstr>主要函数</vt:lpstr>
      <vt:lpstr>Options</vt:lpstr>
      <vt:lpstr>Scripts</vt:lpstr>
      <vt:lpstr>感谢聆听！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Pytorch深度学习实践</dc:title>
  <dc:creator>zhang jiacheng</dc:creator>
  <cp:lastModifiedBy>zhang jiacheng</cp:lastModifiedBy>
  <cp:revision>13</cp:revision>
  <dcterms:created xsi:type="dcterms:W3CDTF">2023-04-30T07:48:04Z</dcterms:created>
  <dcterms:modified xsi:type="dcterms:W3CDTF">2023-05-05T07:05:25Z</dcterms:modified>
</cp:coreProperties>
</file>